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54B8C2-10E2-41CC-8471-5F3A790C0998}" v="10" dt="2021-02-19T10:41:43.3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4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zem BOLLUK" userId="263d8b75912d7b94" providerId="LiveId" clId="{6954B8C2-10E2-41CC-8471-5F3A790C0998}"/>
    <pc:docChg chg="undo custSel addSld modSld">
      <pc:chgData name="Gizem BOLLUK" userId="263d8b75912d7b94" providerId="LiveId" clId="{6954B8C2-10E2-41CC-8471-5F3A790C0998}" dt="2021-02-19T10:42:40.264" v="1287" actId="20577"/>
      <pc:docMkLst>
        <pc:docMk/>
      </pc:docMkLst>
      <pc:sldChg chg="modSp mod">
        <pc:chgData name="Gizem BOLLUK" userId="263d8b75912d7b94" providerId="LiveId" clId="{6954B8C2-10E2-41CC-8471-5F3A790C0998}" dt="2021-02-19T10:42:40.264" v="1287" actId="20577"/>
        <pc:sldMkLst>
          <pc:docMk/>
          <pc:sldMk cId="227799112" sldId="256"/>
        </pc:sldMkLst>
        <pc:spChg chg="mod">
          <ac:chgData name="Gizem BOLLUK" userId="263d8b75912d7b94" providerId="LiveId" clId="{6954B8C2-10E2-41CC-8471-5F3A790C0998}" dt="2021-02-19T10:42:40.264" v="1287" actId="20577"/>
          <ac:spMkLst>
            <pc:docMk/>
            <pc:sldMk cId="227799112" sldId="256"/>
            <ac:spMk id="2" creationId="{EC3FAB21-370C-4BED-9D80-31A6ACD2B96F}"/>
          </ac:spMkLst>
        </pc:spChg>
        <pc:picChg chg="mod">
          <ac:chgData name="Gizem BOLLUK" userId="263d8b75912d7b94" providerId="LiveId" clId="{6954B8C2-10E2-41CC-8471-5F3A790C0998}" dt="2021-02-19T10:42:19.435" v="1220" actId="1076"/>
          <ac:picMkLst>
            <pc:docMk/>
            <pc:sldMk cId="227799112" sldId="256"/>
            <ac:picMk id="4" creationId="{111FEC40-914D-443E-9E9A-26327F24448D}"/>
          </ac:picMkLst>
        </pc:picChg>
      </pc:sldChg>
      <pc:sldChg chg="addSp delSp modSp mod setBg setClrOvrMap">
        <pc:chgData name="Gizem BOLLUK" userId="263d8b75912d7b94" providerId="LiveId" clId="{6954B8C2-10E2-41CC-8471-5F3A790C0998}" dt="2021-02-19T10:40:44.497" v="1202" actId="26606"/>
        <pc:sldMkLst>
          <pc:docMk/>
          <pc:sldMk cId="3151644080" sldId="257"/>
        </pc:sldMkLst>
        <pc:spChg chg="mod">
          <ac:chgData name="Gizem BOLLUK" userId="263d8b75912d7b94" providerId="LiveId" clId="{6954B8C2-10E2-41CC-8471-5F3A790C0998}" dt="2021-02-19T10:40:44.497" v="1202" actId="26606"/>
          <ac:spMkLst>
            <pc:docMk/>
            <pc:sldMk cId="3151644080" sldId="257"/>
            <ac:spMk id="2" creationId="{864D7803-3DF0-417E-912C-208FF2A03706}"/>
          </ac:spMkLst>
        </pc:spChg>
        <pc:spChg chg="del">
          <ac:chgData name="Gizem BOLLUK" userId="263d8b75912d7b94" providerId="LiveId" clId="{6954B8C2-10E2-41CC-8471-5F3A790C0998}" dt="2021-02-19T10:40:44.497" v="1202" actId="26606"/>
          <ac:spMkLst>
            <pc:docMk/>
            <pc:sldMk cId="3151644080" sldId="257"/>
            <ac:spMk id="3" creationId="{11E98BC5-C1BA-4BD4-AC7E-FADBF7EE995E}"/>
          </ac:spMkLst>
        </pc:spChg>
        <pc:spChg chg="add">
          <ac:chgData name="Gizem BOLLUK" userId="263d8b75912d7b94" providerId="LiveId" clId="{6954B8C2-10E2-41CC-8471-5F3A790C0998}" dt="2021-02-19T10:40:44.497" v="1202" actId="26606"/>
          <ac:spMkLst>
            <pc:docMk/>
            <pc:sldMk cId="3151644080" sldId="257"/>
            <ac:spMk id="9" creationId="{08E89D5E-1885-4160-AC77-CC471DD1D0DB}"/>
          </ac:spMkLst>
        </pc:spChg>
        <pc:graphicFrameChg chg="add">
          <ac:chgData name="Gizem BOLLUK" userId="263d8b75912d7b94" providerId="LiveId" clId="{6954B8C2-10E2-41CC-8471-5F3A790C0998}" dt="2021-02-19T10:40:44.497" v="1202" actId="26606"/>
          <ac:graphicFrameMkLst>
            <pc:docMk/>
            <pc:sldMk cId="3151644080" sldId="257"/>
            <ac:graphicFrameMk id="5" creationId="{5025F73D-89E8-4F9D-A9EE-FAD127CDFC6C}"/>
          </ac:graphicFrameMkLst>
        </pc:graphicFrameChg>
        <pc:cxnChg chg="add">
          <ac:chgData name="Gizem BOLLUK" userId="263d8b75912d7b94" providerId="LiveId" clId="{6954B8C2-10E2-41CC-8471-5F3A790C0998}" dt="2021-02-19T10:40:44.497" v="1202" actId="26606"/>
          <ac:cxnSpMkLst>
            <pc:docMk/>
            <pc:sldMk cId="3151644080" sldId="257"/>
            <ac:cxnSpMk id="11" creationId="{EC15C128-8E68-44BD-BF94-FBA9CA4B0309}"/>
          </ac:cxnSpMkLst>
        </pc:cxnChg>
      </pc:sldChg>
      <pc:sldChg chg="addSp modSp mod setBg">
        <pc:chgData name="Gizem BOLLUK" userId="263d8b75912d7b94" providerId="LiveId" clId="{6954B8C2-10E2-41CC-8471-5F3A790C0998}" dt="2021-02-19T10:40:34.846" v="1201" actId="26606"/>
        <pc:sldMkLst>
          <pc:docMk/>
          <pc:sldMk cId="2341665033" sldId="258"/>
        </pc:sldMkLst>
        <pc:spChg chg="mod">
          <ac:chgData name="Gizem BOLLUK" userId="263d8b75912d7b94" providerId="LiveId" clId="{6954B8C2-10E2-41CC-8471-5F3A790C0998}" dt="2021-02-19T10:40:34.846" v="1201" actId="26606"/>
          <ac:spMkLst>
            <pc:docMk/>
            <pc:sldMk cId="2341665033" sldId="258"/>
            <ac:spMk id="2" creationId="{31B50832-A7C4-49D7-BAC9-4561547E18F0}"/>
          </ac:spMkLst>
        </pc:spChg>
        <pc:spChg chg="mod">
          <ac:chgData name="Gizem BOLLUK" userId="263d8b75912d7b94" providerId="LiveId" clId="{6954B8C2-10E2-41CC-8471-5F3A790C0998}" dt="2021-02-19T10:40:34.846" v="1201" actId="26606"/>
          <ac:spMkLst>
            <pc:docMk/>
            <pc:sldMk cId="2341665033" sldId="258"/>
            <ac:spMk id="3" creationId="{2BC4AEC8-248D-4DFF-849F-781CC7B0200A}"/>
          </ac:spMkLst>
        </pc:spChg>
        <pc:spChg chg="add">
          <ac:chgData name="Gizem BOLLUK" userId="263d8b75912d7b94" providerId="LiveId" clId="{6954B8C2-10E2-41CC-8471-5F3A790C0998}" dt="2021-02-19T10:40:34.846" v="1201" actId="26606"/>
          <ac:spMkLst>
            <pc:docMk/>
            <pc:sldMk cId="2341665033" sldId="258"/>
            <ac:spMk id="9" creationId="{201CC55D-ED54-4C5C-95E6-10947BD1103B}"/>
          </ac:spMkLst>
        </pc:spChg>
        <pc:spChg chg="add">
          <ac:chgData name="Gizem BOLLUK" userId="263d8b75912d7b94" providerId="LiveId" clId="{6954B8C2-10E2-41CC-8471-5F3A790C0998}" dt="2021-02-19T10:40:34.846" v="1201" actId="26606"/>
          <ac:spMkLst>
            <pc:docMk/>
            <pc:sldMk cId="2341665033" sldId="258"/>
            <ac:spMk id="15" creationId="{3873B707-463F-40B0-8227-E8CC6C67EB25}"/>
          </ac:spMkLst>
        </pc:spChg>
        <pc:spChg chg="add">
          <ac:chgData name="Gizem BOLLUK" userId="263d8b75912d7b94" providerId="LiveId" clId="{6954B8C2-10E2-41CC-8471-5F3A790C0998}" dt="2021-02-19T10:40:34.846" v="1201" actId="26606"/>
          <ac:spMkLst>
            <pc:docMk/>
            <pc:sldMk cId="2341665033" sldId="258"/>
            <ac:spMk id="17" creationId="{C13237C8-E62C-4F0D-A318-BD6FB6C2D138}"/>
          </ac:spMkLst>
        </pc:spChg>
        <pc:spChg chg="add">
          <ac:chgData name="Gizem BOLLUK" userId="263d8b75912d7b94" providerId="LiveId" clId="{6954B8C2-10E2-41CC-8471-5F3A790C0998}" dt="2021-02-19T10:40:34.846" v="1201" actId="26606"/>
          <ac:spMkLst>
            <pc:docMk/>
            <pc:sldMk cId="2341665033" sldId="258"/>
            <ac:spMk id="19" creationId="{19C9EAEA-39D0-4B0E-A0EB-51E7B26740B1}"/>
          </ac:spMkLst>
        </pc:spChg>
        <pc:grpChg chg="add">
          <ac:chgData name="Gizem BOLLUK" userId="263d8b75912d7b94" providerId="LiveId" clId="{6954B8C2-10E2-41CC-8471-5F3A790C0998}" dt="2021-02-19T10:40:34.846" v="1201" actId="26606"/>
          <ac:grpSpMkLst>
            <pc:docMk/>
            <pc:sldMk cId="2341665033" sldId="258"/>
            <ac:grpSpMk id="11" creationId="{1DE889C7-FAD6-4397-98E2-05D503484459}"/>
          </ac:grpSpMkLst>
        </pc:grpChg>
        <pc:picChg chg="add mod">
          <ac:chgData name="Gizem BOLLUK" userId="263d8b75912d7b94" providerId="LiveId" clId="{6954B8C2-10E2-41CC-8471-5F3A790C0998}" dt="2021-02-19T10:40:34.846" v="1201" actId="26606"/>
          <ac:picMkLst>
            <pc:docMk/>
            <pc:sldMk cId="2341665033" sldId="258"/>
            <ac:picMk id="4" creationId="{0E47235F-3B68-417C-A651-209750655650}"/>
          </ac:picMkLst>
        </pc:picChg>
      </pc:sldChg>
      <pc:sldChg chg="addSp delSp modSp new mod setBg">
        <pc:chgData name="Gizem BOLLUK" userId="263d8b75912d7b94" providerId="LiveId" clId="{6954B8C2-10E2-41CC-8471-5F3A790C0998}" dt="2021-02-19T10:40:54.925" v="1203" actId="26606"/>
        <pc:sldMkLst>
          <pc:docMk/>
          <pc:sldMk cId="2116369945" sldId="259"/>
        </pc:sldMkLst>
        <pc:spChg chg="mod">
          <ac:chgData name="Gizem BOLLUK" userId="263d8b75912d7b94" providerId="LiveId" clId="{6954B8C2-10E2-41CC-8471-5F3A790C0998}" dt="2021-02-19T10:40:54.925" v="1203" actId="26606"/>
          <ac:spMkLst>
            <pc:docMk/>
            <pc:sldMk cId="2116369945" sldId="259"/>
            <ac:spMk id="2" creationId="{F05FB0C3-F8F2-4714-B5E5-66FFF45D4A98}"/>
          </ac:spMkLst>
        </pc:spChg>
        <pc:spChg chg="del mod">
          <ac:chgData name="Gizem BOLLUK" userId="263d8b75912d7b94" providerId="LiveId" clId="{6954B8C2-10E2-41CC-8471-5F3A790C0998}" dt="2021-02-19T10:40:54.925" v="1203" actId="26606"/>
          <ac:spMkLst>
            <pc:docMk/>
            <pc:sldMk cId="2116369945" sldId="259"/>
            <ac:spMk id="3" creationId="{8BEA1ED9-CF5C-4FF0-8597-E402F97C8DE5}"/>
          </ac:spMkLst>
        </pc:spChg>
        <pc:spChg chg="add">
          <ac:chgData name="Gizem BOLLUK" userId="263d8b75912d7b94" providerId="LiveId" clId="{6954B8C2-10E2-41CC-8471-5F3A790C0998}" dt="2021-02-19T10:40:54.925" v="1203" actId="26606"/>
          <ac:spMkLst>
            <pc:docMk/>
            <pc:sldMk cId="2116369945" sldId="259"/>
            <ac:spMk id="9" creationId="{7DD77B92-CB36-4B20-A59A-59625E0F08AB}"/>
          </ac:spMkLst>
        </pc:spChg>
        <pc:spChg chg="add">
          <ac:chgData name="Gizem BOLLUK" userId="263d8b75912d7b94" providerId="LiveId" clId="{6954B8C2-10E2-41CC-8471-5F3A790C0998}" dt="2021-02-19T10:40:54.925" v="1203" actId="26606"/>
          <ac:spMkLst>
            <pc:docMk/>
            <pc:sldMk cId="2116369945" sldId="259"/>
            <ac:spMk id="15" creationId="{2C1BBA94-3F40-40AA-8BB9-E69E25E537C1}"/>
          </ac:spMkLst>
        </pc:spChg>
        <pc:grpChg chg="add">
          <ac:chgData name="Gizem BOLLUK" userId="263d8b75912d7b94" providerId="LiveId" clId="{6954B8C2-10E2-41CC-8471-5F3A790C0998}" dt="2021-02-19T10:40:54.925" v="1203" actId="26606"/>
          <ac:grpSpMkLst>
            <pc:docMk/>
            <pc:sldMk cId="2116369945" sldId="259"/>
            <ac:grpSpMk id="11" creationId="{B14B560F-9DD7-4302-A60B-EBD3EF59B073}"/>
          </ac:grpSpMkLst>
        </pc:grpChg>
        <pc:graphicFrameChg chg="add">
          <ac:chgData name="Gizem BOLLUK" userId="263d8b75912d7b94" providerId="LiveId" clId="{6954B8C2-10E2-41CC-8471-5F3A790C0998}" dt="2021-02-19T10:40:54.925" v="1203" actId="26606"/>
          <ac:graphicFrameMkLst>
            <pc:docMk/>
            <pc:sldMk cId="2116369945" sldId="259"/>
            <ac:graphicFrameMk id="5" creationId="{BA7605A9-788A-49FB-8A76-11E11841CE5E}"/>
          </ac:graphicFrameMkLst>
        </pc:graphicFrameChg>
      </pc:sldChg>
      <pc:sldChg chg="addSp modSp new mod">
        <pc:chgData name="Gizem BOLLUK" userId="263d8b75912d7b94" providerId="LiveId" clId="{6954B8C2-10E2-41CC-8471-5F3A790C0998}" dt="2021-02-16T11:10:51.599" v="547" actId="1076"/>
        <pc:sldMkLst>
          <pc:docMk/>
          <pc:sldMk cId="2488008077" sldId="260"/>
        </pc:sldMkLst>
        <pc:spChg chg="mod">
          <ac:chgData name="Gizem BOLLUK" userId="263d8b75912d7b94" providerId="LiveId" clId="{6954B8C2-10E2-41CC-8471-5F3A790C0998}" dt="2021-02-16T11:04:28.605" v="376" actId="5793"/>
          <ac:spMkLst>
            <pc:docMk/>
            <pc:sldMk cId="2488008077" sldId="260"/>
            <ac:spMk id="2" creationId="{23092538-8C0D-44C3-9A7E-5310455C4DFC}"/>
          </ac:spMkLst>
        </pc:spChg>
        <pc:spChg chg="mod">
          <ac:chgData name="Gizem BOLLUK" userId="263d8b75912d7b94" providerId="LiveId" clId="{6954B8C2-10E2-41CC-8471-5F3A790C0998}" dt="2021-02-16T11:04:53.044" v="491" actId="5793"/>
          <ac:spMkLst>
            <pc:docMk/>
            <pc:sldMk cId="2488008077" sldId="260"/>
            <ac:spMk id="3" creationId="{0D9FE5AD-4C8A-4D35-A63C-723D3569AD1B}"/>
          </ac:spMkLst>
        </pc:spChg>
        <pc:picChg chg="add mod">
          <ac:chgData name="Gizem BOLLUK" userId="263d8b75912d7b94" providerId="LiveId" clId="{6954B8C2-10E2-41CC-8471-5F3A790C0998}" dt="2021-02-16T11:10:51.599" v="547" actId="1076"/>
          <ac:picMkLst>
            <pc:docMk/>
            <pc:sldMk cId="2488008077" sldId="260"/>
            <ac:picMk id="4" creationId="{131D9413-61E6-4CB0-B505-7ABF679EF532}"/>
          </ac:picMkLst>
        </pc:picChg>
      </pc:sldChg>
      <pc:sldChg chg="addSp delSp modSp new mod setBg addAnim delAnim setClrOvrMap">
        <pc:chgData name="Gizem BOLLUK" userId="263d8b75912d7b94" providerId="LiveId" clId="{6954B8C2-10E2-41CC-8471-5F3A790C0998}" dt="2021-02-16T11:13:19.860" v="582" actId="1076"/>
        <pc:sldMkLst>
          <pc:docMk/>
          <pc:sldMk cId="3463623389" sldId="261"/>
        </pc:sldMkLst>
        <pc:spChg chg="mod">
          <ac:chgData name="Gizem BOLLUK" userId="263d8b75912d7b94" providerId="LiveId" clId="{6954B8C2-10E2-41CC-8471-5F3A790C0998}" dt="2021-02-16T11:13:06.273" v="576" actId="1076"/>
          <ac:spMkLst>
            <pc:docMk/>
            <pc:sldMk cId="3463623389" sldId="261"/>
            <ac:spMk id="2" creationId="{D2513D11-871C-474C-9FA0-30A402865634}"/>
          </ac:spMkLst>
        </pc:spChg>
        <pc:spChg chg="mod">
          <ac:chgData name="Gizem BOLLUK" userId="263d8b75912d7b94" providerId="LiveId" clId="{6954B8C2-10E2-41CC-8471-5F3A790C0998}" dt="2021-02-16T11:13:19.860" v="582" actId="1076"/>
          <ac:spMkLst>
            <pc:docMk/>
            <pc:sldMk cId="3463623389" sldId="261"/>
            <ac:spMk id="3" creationId="{B24D75EE-62C2-48C9-9A47-3B60293D974E}"/>
          </ac:spMkLst>
        </pc:spChg>
        <pc:spChg chg="add del">
          <ac:chgData name="Gizem BOLLUK" userId="263d8b75912d7b94" providerId="LiveId" clId="{6954B8C2-10E2-41CC-8471-5F3A790C0998}" dt="2021-02-16T11:12:17.533" v="552" actId="26606"/>
          <ac:spMkLst>
            <pc:docMk/>
            <pc:sldMk cId="3463623389" sldId="261"/>
            <ac:spMk id="9" creationId="{0BC9EFE1-D8CB-4668-9980-DB108327A794}"/>
          </ac:spMkLst>
        </pc:spChg>
        <pc:spChg chg="add del">
          <ac:chgData name="Gizem BOLLUK" userId="263d8b75912d7b94" providerId="LiveId" clId="{6954B8C2-10E2-41CC-8471-5F3A790C0998}" dt="2021-02-16T11:12:17.533" v="552" actId="26606"/>
          <ac:spMkLst>
            <pc:docMk/>
            <pc:sldMk cId="3463623389" sldId="261"/>
            <ac:spMk id="13" creationId="{77DA6D33-2D62-458C-BF5D-DBF612FD557E}"/>
          </ac:spMkLst>
        </pc:spChg>
        <pc:spChg chg="add del">
          <ac:chgData name="Gizem BOLLUK" userId="263d8b75912d7b94" providerId="LiveId" clId="{6954B8C2-10E2-41CC-8471-5F3A790C0998}" dt="2021-02-16T11:12:19.056" v="554" actId="26606"/>
          <ac:spMkLst>
            <pc:docMk/>
            <pc:sldMk cId="3463623389" sldId="261"/>
            <ac:spMk id="15" creationId="{E49CC64F-7275-4E33-961B-0C5CDC439875}"/>
          </ac:spMkLst>
        </pc:spChg>
        <pc:spChg chg="add del">
          <ac:chgData name="Gizem BOLLUK" userId="263d8b75912d7b94" providerId="LiveId" clId="{6954B8C2-10E2-41CC-8471-5F3A790C0998}" dt="2021-02-16T11:12:20.739" v="556" actId="26606"/>
          <ac:spMkLst>
            <pc:docMk/>
            <pc:sldMk cId="3463623389" sldId="261"/>
            <ac:spMk id="17" creationId="{32E62931-8EB4-42BB-BAAB-D8757BE66D8E}"/>
          </ac:spMkLst>
        </pc:spChg>
        <pc:spChg chg="add del">
          <ac:chgData name="Gizem BOLLUK" userId="263d8b75912d7b94" providerId="LiveId" clId="{6954B8C2-10E2-41CC-8471-5F3A790C0998}" dt="2021-02-16T11:12:24.070" v="559" actId="26606"/>
          <ac:spMkLst>
            <pc:docMk/>
            <pc:sldMk cId="3463623389" sldId="261"/>
            <ac:spMk id="19" creationId="{87CC2527-562A-4F69-B487-4371E5B243E7}"/>
          </ac:spMkLst>
        </pc:spChg>
        <pc:spChg chg="add">
          <ac:chgData name="Gizem BOLLUK" userId="263d8b75912d7b94" providerId="LiveId" clId="{6954B8C2-10E2-41CC-8471-5F3A790C0998}" dt="2021-02-16T11:12:24.108" v="560" actId="26606"/>
          <ac:spMkLst>
            <pc:docMk/>
            <pc:sldMk cId="3463623389" sldId="261"/>
            <ac:spMk id="22" creationId="{0BC9EFE1-D8CB-4668-9980-DB108327A794}"/>
          </ac:spMkLst>
        </pc:spChg>
        <pc:spChg chg="add">
          <ac:chgData name="Gizem BOLLUK" userId="263d8b75912d7b94" providerId="LiveId" clId="{6954B8C2-10E2-41CC-8471-5F3A790C0998}" dt="2021-02-16T11:12:24.108" v="560" actId="26606"/>
          <ac:spMkLst>
            <pc:docMk/>
            <pc:sldMk cId="3463623389" sldId="261"/>
            <ac:spMk id="24" creationId="{77DA6D33-2D62-458C-BF5D-DBF612FD557E}"/>
          </ac:spMkLst>
        </pc:spChg>
        <pc:picChg chg="add mod ord">
          <ac:chgData name="Gizem BOLLUK" userId="263d8b75912d7b94" providerId="LiveId" clId="{6954B8C2-10E2-41CC-8471-5F3A790C0998}" dt="2021-02-16T11:12:35.737" v="563" actId="14100"/>
          <ac:picMkLst>
            <pc:docMk/>
            <pc:sldMk cId="3463623389" sldId="261"/>
            <ac:picMk id="4" creationId="{C6F6231F-6A62-44C3-99B3-B55B89746769}"/>
          </ac:picMkLst>
        </pc:picChg>
        <pc:picChg chg="add del">
          <ac:chgData name="Gizem BOLLUK" userId="263d8b75912d7b94" providerId="LiveId" clId="{6954B8C2-10E2-41CC-8471-5F3A790C0998}" dt="2021-02-16T11:12:17.533" v="552" actId="26606"/>
          <ac:picMkLst>
            <pc:docMk/>
            <pc:sldMk cId="3463623389" sldId="261"/>
            <ac:picMk id="11" creationId="{7CBAE1BD-B8E4-4029-8AA2-C77E4FED9864}"/>
          </ac:picMkLst>
        </pc:picChg>
        <pc:picChg chg="add">
          <ac:chgData name="Gizem BOLLUK" userId="263d8b75912d7b94" providerId="LiveId" clId="{6954B8C2-10E2-41CC-8471-5F3A790C0998}" dt="2021-02-16T11:12:24.108" v="560" actId="26606"/>
          <ac:picMkLst>
            <pc:docMk/>
            <pc:sldMk cId="3463623389" sldId="261"/>
            <ac:picMk id="23" creationId="{7CBAE1BD-B8E4-4029-8AA2-C77E4FED9864}"/>
          </ac:picMkLst>
        </pc:picChg>
        <pc:cxnChg chg="add del">
          <ac:chgData name="Gizem BOLLUK" userId="263d8b75912d7b94" providerId="LiveId" clId="{6954B8C2-10E2-41CC-8471-5F3A790C0998}" dt="2021-02-16T11:12:24.070" v="559" actId="26606"/>
          <ac:cxnSpMkLst>
            <pc:docMk/>
            <pc:sldMk cId="3463623389" sldId="261"/>
            <ac:cxnSpMk id="20" creationId="{BCDAEC91-5BCE-4B55-9CC0-43EF94CB734B}"/>
          </ac:cxnSpMkLst>
        </pc:cxnChg>
      </pc:sldChg>
      <pc:sldChg chg="addSp delSp modSp new mod">
        <pc:chgData name="Gizem BOLLUK" userId="263d8b75912d7b94" providerId="LiveId" clId="{6954B8C2-10E2-41CC-8471-5F3A790C0998}" dt="2021-02-19T10:42:09.306" v="1218" actId="14100"/>
        <pc:sldMkLst>
          <pc:docMk/>
          <pc:sldMk cId="2513291502" sldId="262"/>
        </pc:sldMkLst>
        <pc:spChg chg="del">
          <ac:chgData name="Gizem BOLLUK" userId="263d8b75912d7b94" providerId="LiveId" clId="{6954B8C2-10E2-41CC-8471-5F3A790C0998}" dt="2021-02-16T11:15:33.971" v="1014" actId="478"/>
          <ac:spMkLst>
            <pc:docMk/>
            <pc:sldMk cId="2513291502" sldId="262"/>
            <ac:spMk id="2" creationId="{10524014-6BC2-4226-8E84-3B7EA8C321CE}"/>
          </ac:spMkLst>
        </pc:spChg>
        <pc:spChg chg="mod">
          <ac:chgData name="Gizem BOLLUK" userId="263d8b75912d7b94" providerId="LiveId" clId="{6954B8C2-10E2-41CC-8471-5F3A790C0998}" dt="2021-02-19T10:41:58.281" v="1214" actId="27636"/>
          <ac:spMkLst>
            <pc:docMk/>
            <pc:sldMk cId="2513291502" sldId="262"/>
            <ac:spMk id="3" creationId="{8CEE4013-9FF9-49B6-9D76-23C0BBE427AD}"/>
          </ac:spMkLst>
        </pc:spChg>
        <pc:picChg chg="add mod">
          <ac:chgData name="Gizem BOLLUK" userId="263d8b75912d7b94" providerId="LiveId" clId="{6954B8C2-10E2-41CC-8471-5F3A790C0998}" dt="2021-02-19T10:42:09.306" v="1218" actId="14100"/>
          <ac:picMkLst>
            <pc:docMk/>
            <pc:sldMk cId="2513291502" sldId="262"/>
            <ac:picMk id="2" creationId="{BBE8BCC2-9E27-4B48-B77C-00989CBF1F95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63CC6D-48EA-4D45-964C-80CA8CC35E5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13A02F5-9D4F-4E67-9C88-DDE61568341D}">
      <dgm:prSet/>
      <dgm:spPr/>
      <dgm:t>
        <a:bodyPr/>
        <a:lstStyle/>
        <a:p>
          <a:r>
            <a:rPr lang="en-GB"/>
            <a:t>Ders çalışmaya isteksiz olabiliriz.</a:t>
          </a:r>
          <a:endParaRPr lang="en-US"/>
        </a:p>
      </dgm:t>
    </dgm:pt>
    <dgm:pt modelId="{5351CC44-28C5-49A7-8DDB-B131CCC4D4D9}" type="parTrans" cxnId="{8CAE45BF-E922-4D5E-94B0-3DAB8E77DAAF}">
      <dgm:prSet/>
      <dgm:spPr/>
      <dgm:t>
        <a:bodyPr/>
        <a:lstStyle/>
        <a:p>
          <a:endParaRPr lang="en-US"/>
        </a:p>
      </dgm:t>
    </dgm:pt>
    <dgm:pt modelId="{C6DFD41B-C21B-4602-8DE3-1272BFC0E3BF}" type="sibTrans" cxnId="{8CAE45BF-E922-4D5E-94B0-3DAB8E77DAAF}">
      <dgm:prSet/>
      <dgm:spPr/>
      <dgm:t>
        <a:bodyPr/>
        <a:lstStyle/>
        <a:p>
          <a:endParaRPr lang="en-US"/>
        </a:p>
      </dgm:t>
    </dgm:pt>
    <dgm:pt modelId="{A61F7334-4F17-4D01-8A67-7A2229F22C69}">
      <dgm:prSet/>
      <dgm:spPr/>
      <dgm:t>
        <a:bodyPr/>
        <a:lstStyle/>
        <a:p>
          <a:r>
            <a:rPr lang="en-GB"/>
            <a:t>Bir süre sonra çalıştığımız halde çalıştığımızı anlayamayabiliriz.</a:t>
          </a:r>
          <a:endParaRPr lang="en-US"/>
        </a:p>
      </dgm:t>
    </dgm:pt>
    <dgm:pt modelId="{13128FA7-D11D-4E09-A737-F784B1658F41}" type="parTrans" cxnId="{77345D82-6CA4-4C9B-9B90-530E400B0399}">
      <dgm:prSet/>
      <dgm:spPr/>
      <dgm:t>
        <a:bodyPr/>
        <a:lstStyle/>
        <a:p>
          <a:endParaRPr lang="en-US"/>
        </a:p>
      </dgm:t>
    </dgm:pt>
    <dgm:pt modelId="{71E07D0A-4E3D-4C91-B432-C72C2BEBAFB9}" type="sibTrans" cxnId="{77345D82-6CA4-4C9B-9B90-530E400B0399}">
      <dgm:prSet/>
      <dgm:spPr/>
      <dgm:t>
        <a:bodyPr/>
        <a:lstStyle/>
        <a:p>
          <a:endParaRPr lang="en-US"/>
        </a:p>
      </dgm:t>
    </dgm:pt>
    <dgm:pt modelId="{2C234335-7C04-44B2-88BB-E1AB327F3F81}">
      <dgm:prSet/>
      <dgm:spPr/>
      <dgm:t>
        <a:bodyPr/>
        <a:lstStyle/>
        <a:p>
          <a:r>
            <a:rPr lang="en-GB"/>
            <a:t>Dikkatimizi toplayamamıza sebep olabilir.</a:t>
          </a:r>
          <a:endParaRPr lang="en-US"/>
        </a:p>
      </dgm:t>
    </dgm:pt>
    <dgm:pt modelId="{7051777A-643A-4E76-9B3D-7D4A851DDA41}" type="parTrans" cxnId="{D6A9868C-3D06-43E7-AC35-F459C4D52B27}">
      <dgm:prSet/>
      <dgm:spPr/>
      <dgm:t>
        <a:bodyPr/>
        <a:lstStyle/>
        <a:p>
          <a:endParaRPr lang="en-US"/>
        </a:p>
      </dgm:t>
    </dgm:pt>
    <dgm:pt modelId="{9CBAE0F6-9CC1-451A-8066-8E2E4AF3386D}" type="sibTrans" cxnId="{D6A9868C-3D06-43E7-AC35-F459C4D52B27}">
      <dgm:prSet/>
      <dgm:spPr/>
      <dgm:t>
        <a:bodyPr/>
        <a:lstStyle/>
        <a:p>
          <a:endParaRPr lang="en-US"/>
        </a:p>
      </dgm:t>
    </dgm:pt>
    <dgm:pt modelId="{B7C3BC98-9267-422F-9759-1780A59CFDB1}" type="pres">
      <dgm:prSet presAssocID="{6063CC6D-48EA-4D45-964C-80CA8CC35E5B}" presName="root" presStyleCnt="0">
        <dgm:presLayoutVars>
          <dgm:dir/>
          <dgm:resizeHandles val="exact"/>
        </dgm:presLayoutVars>
      </dgm:prSet>
      <dgm:spPr/>
    </dgm:pt>
    <dgm:pt modelId="{F4A0803C-6C4F-449C-9A37-8074B77C4C00}" type="pres">
      <dgm:prSet presAssocID="{E13A02F5-9D4F-4E67-9C88-DDE61568341D}" presName="compNode" presStyleCnt="0"/>
      <dgm:spPr/>
    </dgm:pt>
    <dgm:pt modelId="{29B00099-5E7C-4D44-8A80-D70EBA4E53E1}" type="pres">
      <dgm:prSet presAssocID="{E13A02F5-9D4F-4E67-9C88-DDE61568341D}" presName="bgRect" presStyleLbl="bgShp" presStyleIdx="0" presStyleCnt="3"/>
      <dgm:spPr/>
    </dgm:pt>
    <dgm:pt modelId="{45B8A569-5E98-49D9-BDB4-E38263589A87}" type="pres">
      <dgm:prSet presAssocID="{E13A02F5-9D4F-4E67-9C88-DDE61568341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DDEC3BBD-623C-4963-90EA-EB1B34420928}" type="pres">
      <dgm:prSet presAssocID="{E13A02F5-9D4F-4E67-9C88-DDE61568341D}" presName="spaceRect" presStyleCnt="0"/>
      <dgm:spPr/>
    </dgm:pt>
    <dgm:pt modelId="{F082F2CA-8FD2-49A8-A07B-A0E334DABC70}" type="pres">
      <dgm:prSet presAssocID="{E13A02F5-9D4F-4E67-9C88-DDE61568341D}" presName="parTx" presStyleLbl="revTx" presStyleIdx="0" presStyleCnt="3">
        <dgm:presLayoutVars>
          <dgm:chMax val="0"/>
          <dgm:chPref val="0"/>
        </dgm:presLayoutVars>
      </dgm:prSet>
      <dgm:spPr/>
    </dgm:pt>
    <dgm:pt modelId="{43E0B87C-445C-4E72-94A3-A01DE230EA26}" type="pres">
      <dgm:prSet presAssocID="{C6DFD41B-C21B-4602-8DE3-1272BFC0E3BF}" presName="sibTrans" presStyleCnt="0"/>
      <dgm:spPr/>
    </dgm:pt>
    <dgm:pt modelId="{BD3F847F-1C16-42AB-838E-6F1B7BA772D4}" type="pres">
      <dgm:prSet presAssocID="{A61F7334-4F17-4D01-8A67-7A2229F22C69}" presName="compNode" presStyleCnt="0"/>
      <dgm:spPr/>
    </dgm:pt>
    <dgm:pt modelId="{9D55559E-93E8-43D4-A284-1FD161E68892}" type="pres">
      <dgm:prSet presAssocID="{A61F7334-4F17-4D01-8A67-7A2229F22C69}" presName="bgRect" presStyleLbl="bgShp" presStyleIdx="1" presStyleCnt="3"/>
      <dgm:spPr/>
    </dgm:pt>
    <dgm:pt modelId="{8B0525BB-FDFF-45FC-B157-244BA3608492}" type="pres">
      <dgm:prSet presAssocID="{A61F7334-4F17-4D01-8A67-7A2229F22C6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EBB2B0C0-A241-4889-8945-87F6409702C8}" type="pres">
      <dgm:prSet presAssocID="{A61F7334-4F17-4D01-8A67-7A2229F22C69}" presName="spaceRect" presStyleCnt="0"/>
      <dgm:spPr/>
    </dgm:pt>
    <dgm:pt modelId="{B03CC07B-21C1-4FF6-940D-46DBD821F9A8}" type="pres">
      <dgm:prSet presAssocID="{A61F7334-4F17-4D01-8A67-7A2229F22C69}" presName="parTx" presStyleLbl="revTx" presStyleIdx="1" presStyleCnt="3">
        <dgm:presLayoutVars>
          <dgm:chMax val="0"/>
          <dgm:chPref val="0"/>
        </dgm:presLayoutVars>
      </dgm:prSet>
      <dgm:spPr/>
    </dgm:pt>
    <dgm:pt modelId="{DB841F06-6CB7-49E5-AA01-9EEE710AF825}" type="pres">
      <dgm:prSet presAssocID="{71E07D0A-4E3D-4C91-B432-C72C2BEBAFB9}" presName="sibTrans" presStyleCnt="0"/>
      <dgm:spPr/>
    </dgm:pt>
    <dgm:pt modelId="{7F45CFAC-63D5-4B60-8E44-51B115ECE899}" type="pres">
      <dgm:prSet presAssocID="{2C234335-7C04-44B2-88BB-E1AB327F3F81}" presName="compNode" presStyleCnt="0"/>
      <dgm:spPr/>
    </dgm:pt>
    <dgm:pt modelId="{08E42D5D-1F23-450A-B820-77ADDB2D4847}" type="pres">
      <dgm:prSet presAssocID="{2C234335-7C04-44B2-88BB-E1AB327F3F81}" presName="bgRect" presStyleLbl="bgShp" presStyleIdx="2" presStyleCnt="3"/>
      <dgm:spPr/>
    </dgm:pt>
    <dgm:pt modelId="{B35BF851-3994-44A6-9219-F23728E95B59}" type="pres">
      <dgm:prSet presAssocID="{2C234335-7C04-44B2-88BB-E1AB327F3F8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"/>
        </a:ext>
      </dgm:extLst>
    </dgm:pt>
    <dgm:pt modelId="{24709254-48CA-4AFD-BF08-C860843FBA81}" type="pres">
      <dgm:prSet presAssocID="{2C234335-7C04-44B2-88BB-E1AB327F3F81}" presName="spaceRect" presStyleCnt="0"/>
      <dgm:spPr/>
    </dgm:pt>
    <dgm:pt modelId="{BE9760A7-0E85-4E78-84A5-4751930F0CDD}" type="pres">
      <dgm:prSet presAssocID="{2C234335-7C04-44B2-88BB-E1AB327F3F81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8E7C60C-7160-4DDF-87E0-D11388B13056}" type="presOf" srcId="{E13A02F5-9D4F-4E67-9C88-DDE61568341D}" destId="{F082F2CA-8FD2-49A8-A07B-A0E334DABC70}" srcOrd="0" destOrd="0" presId="urn:microsoft.com/office/officeart/2018/2/layout/IconVerticalSolidList"/>
    <dgm:cxn modelId="{C718AF50-3A6D-432A-B702-7EADD579666D}" type="presOf" srcId="{6063CC6D-48EA-4D45-964C-80CA8CC35E5B}" destId="{B7C3BC98-9267-422F-9759-1780A59CFDB1}" srcOrd="0" destOrd="0" presId="urn:microsoft.com/office/officeart/2018/2/layout/IconVerticalSolidList"/>
    <dgm:cxn modelId="{33B8417A-B15B-4C0D-A542-55578281FFD3}" type="presOf" srcId="{A61F7334-4F17-4D01-8A67-7A2229F22C69}" destId="{B03CC07B-21C1-4FF6-940D-46DBD821F9A8}" srcOrd="0" destOrd="0" presId="urn:microsoft.com/office/officeart/2018/2/layout/IconVerticalSolidList"/>
    <dgm:cxn modelId="{77345D82-6CA4-4C9B-9B90-530E400B0399}" srcId="{6063CC6D-48EA-4D45-964C-80CA8CC35E5B}" destId="{A61F7334-4F17-4D01-8A67-7A2229F22C69}" srcOrd="1" destOrd="0" parTransId="{13128FA7-D11D-4E09-A737-F784B1658F41}" sibTransId="{71E07D0A-4E3D-4C91-B432-C72C2BEBAFB9}"/>
    <dgm:cxn modelId="{D6A9868C-3D06-43E7-AC35-F459C4D52B27}" srcId="{6063CC6D-48EA-4D45-964C-80CA8CC35E5B}" destId="{2C234335-7C04-44B2-88BB-E1AB327F3F81}" srcOrd="2" destOrd="0" parTransId="{7051777A-643A-4E76-9B3D-7D4A851DDA41}" sibTransId="{9CBAE0F6-9CC1-451A-8066-8E2E4AF3386D}"/>
    <dgm:cxn modelId="{8CAE45BF-E922-4D5E-94B0-3DAB8E77DAAF}" srcId="{6063CC6D-48EA-4D45-964C-80CA8CC35E5B}" destId="{E13A02F5-9D4F-4E67-9C88-DDE61568341D}" srcOrd="0" destOrd="0" parTransId="{5351CC44-28C5-49A7-8DDB-B131CCC4D4D9}" sibTransId="{C6DFD41B-C21B-4602-8DE3-1272BFC0E3BF}"/>
    <dgm:cxn modelId="{D98D5FF2-2E48-4E7E-9759-3D454D32C0BD}" type="presOf" srcId="{2C234335-7C04-44B2-88BB-E1AB327F3F81}" destId="{BE9760A7-0E85-4E78-84A5-4751930F0CDD}" srcOrd="0" destOrd="0" presId="urn:microsoft.com/office/officeart/2018/2/layout/IconVerticalSolidList"/>
    <dgm:cxn modelId="{550BE6BA-AE21-46F9-B7ED-D0E2F300F65C}" type="presParOf" srcId="{B7C3BC98-9267-422F-9759-1780A59CFDB1}" destId="{F4A0803C-6C4F-449C-9A37-8074B77C4C00}" srcOrd="0" destOrd="0" presId="urn:microsoft.com/office/officeart/2018/2/layout/IconVerticalSolidList"/>
    <dgm:cxn modelId="{088D8DE1-146B-486B-A4F0-F4576D9EEAB5}" type="presParOf" srcId="{F4A0803C-6C4F-449C-9A37-8074B77C4C00}" destId="{29B00099-5E7C-4D44-8A80-D70EBA4E53E1}" srcOrd="0" destOrd="0" presId="urn:microsoft.com/office/officeart/2018/2/layout/IconVerticalSolidList"/>
    <dgm:cxn modelId="{3FAF0B2E-7D23-4AE6-8954-C58943F4063D}" type="presParOf" srcId="{F4A0803C-6C4F-449C-9A37-8074B77C4C00}" destId="{45B8A569-5E98-49D9-BDB4-E38263589A87}" srcOrd="1" destOrd="0" presId="urn:microsoft.com/office/officeart/2018/2/layout/IconVerticalSolidList"/>
    <dgm:cxn modelId="{3CF64A60-9959-438A-B130-2E22789CA431}" type="presParOf" srcId="{F4A0803C-6C4F-449C-9A37-8074B77C4C00}" destId="{DDEC3BBD-623C-4963-90EA-EB1B34420928}" srcOrd="2" destOrd="0" presId="urn:microsoft.com/office/officeart/2018/2/layout/IconVerticalSolidList"/>
    <dgm:cxn modelId="{3571D6DB-5A53-4DFD-8ABD-049901ED4B28}" type="presParOf" srcId="{F4A0803C-6C4F-449C-9A37-8074B77C4C00}" destId="{F082F2CA-8FD2-49A8-A07B-A0E334DABC70}" srcOrd="3" destOrd="0" presId="urn:microsoft.com/office/officeart/2018/2/layout/IconVerticalSolidList"/>
    <dgm:cxn modelId="{6C156FE6-BA88-4DD5-AA9D-A26A9647DEC3}" type="presParOf" srcId="{B7C3BC98-9267-422F-9759-1780A59CFDB1}" destId="{43E0B87C-445C-4E72-94A3-A01DE230EA26}" srcOrd="1" destOrd="0" presId="urn:microsoft.com/office/officeart/2018/2/layout/IconVerticalSolidList"/>
    <dgm:cxn modelId="{5147F5C6-3DA5-43A2-9B8C-87F0AD705CDF}" type="presParOf" srcId="{B7C3BC98-9267-422F-9759-1780A59CFDB1}" destId="{BD3F847F-1C16-42AB-838E-6F1B7BA772D4}" srcOrd="2" destOrd="0" presId="urn:microsoft.com/office/officeart/2018/2/layout/IconVerticalSolidList"/>
    <dgm:cxn modelId="{7AF3FE6E-C569-443F-94AF-FBFF494DC8F9}" type="presParOf" srcId="{BD3F847F-1C16-42AB-838E-6F1B7BA772D4}" destId="{9D55559E-93E8-43D4-A284-1FD161E68892}" srcOrd="0" destOrd="0" presId="urn:microsoft.com/office/officeart/2018/2/layout/IconVerticalSolidList"/>
    <dgm:cxn modelId="{32C7CD45-D1F6-4120-83EB-9510AAC9350E}" type="presParOf" srcId="{BD3F847F-1C16-42AB-838E-6F1B7BA772D4}" destId="{8B0525BB-FDFF-45FC-B157-244BA3608492}" srcOrd="1" destOrd="0" presId="urn:microsoft.com/office/officeart/2018/2/layout/IconVerticalSolidList"/>
    <dgm:cxn modelId="{10656AAB-BC86-4626-989B-4F2B52F5B289}" type="presParOf" srcId="{BD3F847F-1C16-42AB-838E-6F1B7BA772D4}" destId="{EBB2B0C0-A241-4889-8945-87F6409702C8}" srcOrd="2" destOrd="0" presId="urn:microsoft.com/office/officeart/2018/2/layout/IconVerticalSolidList"/>
    <dgm:cxn modelId="{29A34F2A-F4E0-45D5-9017-EF2174DB803E}" type="presParOf" srcId="{BD3F847F-1C16-42AB-838E-6F1B7BA772D4}" destId="{B03CC07B-21C1-4FF6-940D-46DBD821F9A8}" srcOrd="3" destOrd="0" presId="urn:microsoft.com/office/officeart/2018/2/layout/IconVerticalSolidList"/>
    <dgm:cxn modelId="{66C560FA-B53B-472E-93D9-BEEDD83F4455}" type="presParOf" srcId="{B7C3BC98-9267-422F-9759-1780A59CFDB1}" destId="{DB841F06-6CB7-49E5-AA01-9EEE710AF825}" srcOrd="3" destOrd="0" presId="urn:microsoft.com/office/officeart/2018/2/layout/IconVerticalSolidList"/>
    <dgm:cxn modelId="{2BA6F17C-8EDE-4F4A-9CBD-339F0F1BFF18}" type="presParOf" srcId="{B7C3BC98-9267-422F-9759-1780A59CFDB1}" destId="{7F45CFAC-63D5-4B60-8E44-51B115ECE899}" srcOrd="4" destOrd="0" presId="urn:microsoft.com/office/officeart/2018/2/layout/IconVerticalSolidList"/>
    <dgm:cxn modelId="{FB9EEC4E-1F20-428D-81F9-384AEB506AEA}" type="presParOf" srcId="{7F45CFAC-63D5-4B60-8E44-51B115ECE899}" destId="{08E42D5D-1F23-450A-B820-77ADDB2D4847}" srcOrd="0" destOrd="0" presId="urn:microsoft.com/office/officeart/2018/2/layout/IconVerticalSolidList"/>
    <dgm:cxn modelId="{F31E1ACA-87B2-47D8-ABC9-D9F5CEDE43C9}" type="presParOf" srcId="{7F45CFAC-63D5-4B60-8E44-51B115ECE899}" destId="{B35BF851-3994-44A6-9219-F23728E95B59}" srcOrd="1" destOrd="0" presId="urn:microsoft.com/office/officeart/2018/2/layout/IconVerticalSolidList"/>
    <dgm:cxn modelId="{5E95F929-9AD0-4BB7-9392-9EF3832ED061}" type="presParOf" srcId="{7F45CFAC-63D5-4B60-8E44-51B115ECE899}" destId="{24709254-48CA-4AFD-BF08-C860843FBA81}" srcOrd="2" destOrd="0" presId="urn:microsoft.com/office/officeart/2018/2/layout/IconVerticalSolidList"/>
    <dgm:cxn modelId="{69D61C25-71BD-4864-8DD3-EF26293DA893}" type="presParOf" srcId="{7F45CFAC-63D5-4B60-8E44-51B115ECE899}" destId="{BE9760A7-0E85-4E78-84A5-4751930F0CD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BE9BF3-A85A-4550-8A08-6C04E567CDA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A877D07-61C9-4079-9D02-A4D1923F312B}">
      <dgm:prSet/>
      <dgm:spPr/>
      <dgm:t>
        <a:bodyPr/>
        <a:lstStyle/>
        <a:p>
          <a:r>
            <a:rPr lang="en-GB"/>
            <a:t>Yeterli uyumalıyız. (Günde en az 8 saat)</a:t>
          </a:r>
          <a:endParaRPr lang="en-US"/>
        </a:p>
      </dgm:t>
    </dgm:pt>
    <dgm:pt modelId="{DF5C6A63-5BFA-4333-B20D-E4E3CA2AA167}" type="parTrans" cxnId="{BBB3666D-5405-4F6A-84E9-6A30B4A646AD}">
      <dgm:prSet/>
      <dgm:spPr/>
      <dgm:t>
        <a:bodyPr/>
        <a:lstStyle/>
        <a:p>
          <a:endParaRPr lang="en-US"/>
        </a:p>
      </dgm:t>
    </dgm:pt>
    <dgm:pt modelId="{5D5404D1-65DC-4BBC-8A4B-C5779619FF3C}" type="sibTrans" cxnId="{BBB3666D-5405-4F6A-84E9-6A30B4A646AD}">
      <dgm:prSet/>
      <dgm:spPr/>
      <dgm:t>
        <a:bodyPr/>
        <a:lstStyle/>
        <a:p>
          <a:endParaRPr lang="en-US"/>
        </a:p>
      </dgm:t>
    </dgm:pt>
    <dgm:pt modelId="{41F2381B-789D-4A0C-A815-017667564BDC}">
      <dgm:prSet/>
      <dgm:spPr/>
      <dgm:t>
        <a:bodyPr/>
        <a:lstStyle/>
        <a:p>
          <a:r>
            <a:rPr lang="en-GB"/>
            <a:t>Dinlenmeye vakit ayırmalıyız.</a:t>
          </a:r>
          <a:endParaRPr lang="en-US"/>
        </a:p>
      </dgm:t>
    </dgm:pt>
    <dgm:pt modelId="{44E7C564-3878-4C47-8FA1-2E15592AB1B4}" type="parTrans" cxnId="{82457E2D-E98F-4FB8-B10C-FBE2F7686027}">
      <dgm:prSet/>
      <dgm:spPr/>
      <dgm:t>
        <a:bodyPr/>
        <a:lstStyle/>
        <a:p>
          <a:endParaRPr lang="en-US"/>
        </a:p>
      </dgm:t>
    </dgm:pt>
    <dgm:pt modelId="{9CDF96DF-555E-403A-AF8F-EA3FD1C97892}" type="sibTrans" cxnId="{82457E2D-E98F-4FB8-B10C-FBE2F7686027}">
      <dgm:prSet/>
      <dgm:spPr/>
      <dgm:t>
        <a:bodyPr/>
        <a:lstStyle/>
        <a:p>
          <a:endParaRPr lang="en-US"/>
        </a:p>
      </dgm:t>
    </dgm:pt>
    <dgm:pt modelId="{FB613A1F-A084-4506-B738-D6C01F8001CC}">
      <dgm:prSet/>
      <dgm:spPr/>
      <dgm:t>
        <a:bodyPr/>
        <a:lstStyle/>
        <a:p>
          <a:r>
            <a:rPr lang="en-GB"/>
            <a:t>Okula/canlı derslere vakit ayırmalıyız.</a:t>
          </a:r>
          <a:endParaRPr lang="en-US"/>
        </a:p>
      </dgm:t>
    </dgm:pt>
    <dgm:pt modelId="{CD96BA99-BCC5-40CC-8960-C83FF8D04502}" type="parTrans" cxnId="{842CC54F-F579-4951-958C-6524FBA15074}">
      <dgm:prSet/>
      <dgm:spPr/>
      <dgm:t>
        <a:bodyPr/>
        <a:lstStyle/>
        <a:p>
          <a:endParaRPr lang="en-US"/>
        </a:p>
      </dgm:t>
    </dgm:pt>
    <dgm:pt modelId="{6451388B-38B7-4624-A6A0-1AB0BFDA5539}" type="sibTrans" cxnId="{842CC54F-F579-4951-958C-6524FBA15074}">
      <dgm:prSet/>
      <dgm:spPr/>
      <dgm:t>
        <a:bodyPr/>
        <a:lstStyle/>
        <a:p>
          <a:endParaRPr lang="en-US"/>
        </a:p>
      </dgm:t>
    </dgm:pt>
    <dgm:pt modelId="{F0F15160-EDA9-4797-92B3-4F0E1A8F3361}">
      <dgm:prSet/>
      <dgm:spPr/>
      <dgm:t>
        <a:bodyPr/>
        <a:lstStyle/>
        <a:p>
          <a:r>
            <a:rPr lang="en-GB"/>
            <a:t>Ödev yapmaya vakit ayırmalıyız.</a:t>
          </a:r>
          <a:endParaRPr lang="en-US"/>
        </a:p>
      </dgm:t>
    </dgm:pt>
    <dgm:pt modelId="{3EBDB290-1FE7-4ED9-920A-F0DD0B90C33B}" type="parTrans" cxnId="{A76A21E9-220C-49C1-877F-F142C061D40E}">
      <dgm:prSet/>
      <dgm:spPr/>
      <dgm:t>
        <a:bodyPr/>
        <a:lstStyle/>
        <a:p>
          <a:endParaRPr lang="en-US"/>
        </a:p>
      </dgm:t>
    </dgm:pt>
    <dgm:pt modelId="{BCF07BB7-9E1F-4F3B-9F19-3DBC26EC7323}" type="sibTrans" cxnId="{A76A21E9-220C-49C1-877F-F142C061D40E}">
      <dgm:prSet/>
      <dgm:spPr/>
      <dgm:t>
        <a:bodyPr/>
        <a:lstStyle/>
        <a:p>
          <a:endParaRPr lang="en-US"/>
        </a:p>
      </dgm:t>
    </dgm:pt>
    <dgm:pt modelId="{FE5FBD80-3252-458B-A7E9-8A6CEA1F9078}">
      <dgm:prSet/>
      <dgm:spPr/>
      <dgm:t>
        <a:bodyPr/>
        <a:lstStyle/>
        <a:p>
          <a:r>
            <a:rPr lang="en-GB"/>
            <a:t>Spor yapmaya, oyun oynamaya, hareket etmeye vakit ayırmalıyız.</a:t>
          </a:r>
          <a:endParaRPr lang="en-US"/>
        </a:p>
      </dgm:t>
    </dgm:pt>
    <dgm:pt modelId="{AE559E46-412B-452B-AB90-A37E1DA794F1}" type="parTrans" cxnId="{072CF121-01EA-465B-94D3-FD165E7CB1BB}">
      <dgm:prSet/>
      <dgm:spPr/>
      <dgm:t>
        <a:bodyPr/>
        <a:lstStyle/>
        <a:p>
          <a:endParaRPr lang="en-US"/>
        </a:p>
      </dgm:t>
    </dgm:pt>
    <dgm:pt modelId="{32E33E10-DE47-49A2-AF53-B1A79002B886}" type="sibTrans" cxnId="{072CF121-01EA-465B-94D3-FD165E7CB1BB}">
      <dgm:prSet/>
      <dgm:spPr/>
      <dgm:t>
        <a:bodyPr/>
        <a:lstStyle/>
        <a:p>
          <a:endParaRPr lang="en-US"/>
        </a:p>
      </dgm:t>
    </dgm:pt>
    <dgm:pt modelId="{FCF0CA52-D4CD-4868-AB61-50C2B6445657}">
      <dgm:prSet/>
      <dgm:spPr/>
      <dgm:t>
        <a:bodyPr/>
        <a:lstStyle/>
        <a:p>
          <a:r>
            <a:rPr lang="en-GB"/>
            <a:t>Ailemize vakit ayırmalıyız.</a:t>
          </a:r>
          <a:endParaRPr lang="en-US"/>
        </a:p>
      </dgm:t>
    </dgm:pt>
    <dgm:pt modelId="{3DA394D3-FFB4-4410-896F-89E51ABF2BBD}" type="parTrans" cxnId="{E28682A2-8BAD-4B8B-9398-89CA49F8B7D7}">
      <dgm:prSet/>
      <dgm:spPr/>
      <dgm:t>
        <a:bodyPr/>
        <a:lstStyle/>
        <a:p>
          <a:endParaRPr lang="en-US"/>
        </a:p>
      </dgm:t>
    </dgm:pt>
    <dgm:pt modelId="{4E8CBC29-82C1-4FB0-BA13-36BD2C59DBC8}" type="sibTrans" cxnId="{E28682A2-8BAD-4B8B-9398-89CA49F8B7D7}">
      <dgm:prSet/>
      <dgm:spPr/>
      <dgm:t>
        <a:bodyPr/>
        <a:lstStyle/>
        <a:p>
          <a:endParaRPr lang="en-US"/>
        </a:p>
      </dgm:t>
    </dgm:pt>
    <dgm:pt modelId="{CD1B4FC3-51EF-44D7-A6C9-F905A600053F}" type="pres">
      <dgm:prSet presAssocID="{ADBE9BF3-A85A-4550-8A08-6C04E567CDA0}" presName="linear" presStyleCnt="0">
        <dgm:presLayoutVars>
          <dgm:animLvl val="lvl"/>
          <dgm:resizeHandles val="exact"/>
        </dgm:presLayoutVars>
      </dgm:prSet>
      <dgm:spPr/>
    </dgm:pt>
    <dgm:pt modelId="{5B7F8C7C-5022-4275-9EDA-433C73C0EDF2}" type="pres">
      <dgm:prSet presAssocID="{1A877D07-61C9-4079-9D02-A4D1923F312B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60168E8D-92BE-4C88-95D2-B6ECE4BE2847}" type="pres">
      <dgm:prSet presAssocID="{5D5404D1-65DC-4BBC-8A4B-C5779619FF3C}" presName="spacer" presStyleCnt="0"/>
      <dgm:spPr/>
    </dgm:pt>
    <dgm:pt modelId="{B5696496-0EF9-4FA9-BFC3-932272BA9402}" type="pres">
      <dgm:prSet presAssocID="{41F2381B-789D-4A0C-A815-017667564BDC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7B331DB0-F1A2-4D92-85ED-491DFBD7F602}" type="pres">
      <dgm:prSet presAssocID="{9CDF96DF-555E-403A-AF8F-EA3FD1C97892}" presName="spacer" presStyleCnt="0"/>
      <dgm:spPr/>
    </dgm:pt>
    <dgm:pt modelId="{529C72C5-EF1C-4461-944E-C498ABA39003}" type="pres">
      <dgm:prSet presAssocID="{FB613A1F-A084-4506-B738-D6C01F8001CC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F48F462D-2F19-48D8-9A27-24E2F6966D26}" type="pres">
      <dgm:prSet presAssocID="{6451388B-38B7-4624-A6A0-1AB0BFDA5539}" presName="spacer" presStyleCnt="0"/>
      <dgm:spPr/>
    </dgm:pt>
    <dgm:pt modelId="{61867B44-CB34-4850-87B1-A4D490584948}" type="pres">
      <dgm:prSet presAssocID="{F0F15160-EDA9-4797-92B3-4F0E1A8F3361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F53307BD-AA9A-4C72-B670-3B56FA1F0494}" type="pres">
      <dgm:prSet presAssocID="{BCF07BB7-9E1F-4F3B-9F19-3DBC26EC7323}" presName="spacer" presStyleCnt="0"/>
      <dgm:spPr/>
    </dgm:pt>
    <dgm:pt modelId="{6A380F5E-0C0D-41E1-8B94-32415D5EC269}" type="pres">
      <dgm:prSet presAssocID="{FE5FBD80-3252-458B-A7E9-8A6CEA1F9078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34E1E598-C90F-49CA-B56F-FAC0D7827D81}" type="pres">
      <dgm:prSet presAssocID="{32E33E10-DE47-49A2-AF53-B1A79002B886}" presName="spacer" presStyleCnt="0"/>
      <dgm:spPr/>
    </dgm:pt>
    <dgm:pt modelId="{1439AFF8-9B7A-46DA-BE75-FC7EF79033DE}" type="pres">
      <dgm:prSet presAssocID="{FCF0CA52-D4CD-4868-AB61-50C2B6445657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769AF90B-A293-444A-94EC-AA5C95826D0C}" type="presOf" srcId="{FCF0CA52-D4CD-4868-AB61-50C2B6445657}" destId="{1439AFF8-9B7A-46DA-BE75-FC7EF79033DE}" srcOrd="0" destOrd="0" presId="urn:microsoft.com/office/officeart/2005/8/layout/vList2"/>
    <dgm:cxn modelId="{072CF121-01EA-465B-94D3-FD165E7CB1BB}" srcId="{ADBE9BF3-A85A-4550-8A08-6C04E567CDA0}" destId="{FE5FBD80-3252-458B-A7E9-8A6CEA1F9078}" srcOrd="4" destOrd="0" parTransId="{AE559E46-412B-452B-AB90-A37E1DA794F1}" sibTransId="{32E33E10-DE47-49A2-AF53-B1A79002B886}"/>
    <dgm:cxn modelId="{82457E2D-E98F-4FB8-B10C-FBE2F7686027}" srcId="{ADBE9BF3-A85A-4550-8A08-6C04E567CDA0}" destId="{41F2381B-789D-4A0C-A815-017667564BDC}" srcOrd="1" destOrd="0" parTransId="{44E7C564-3878-4C47-8FA1-2E15592AB1B4}" sibTransId="{9CDF96DF-555E-403A-AF8F-EA3FD1C97892}"/>
    <dgm:cxn modelId="{BBB3666D-5405-4F6A-84E9-6A30B4A646AD}" srcId="{ADBE9BF3-A85A-4550-8A08-6C04E567CDA0}" destId="{1A877D07-61C9-4079-9D02-A4D1923F312B}" srcOrd="0" destOrd="0" parTransId="{DF5C6A63-5BFA-4333-B20D-E4E3CA2AA167}" sibTransId="{5D5404D1-65DC-4BBC-8A4B-C5779619FF3C}"/>
    <dgm:cxn modelId="{842CC54F-F579-4951-958C-6524FBA15074}" srcId="{ADBE9BF3-A85A-4550-8A08-6C04E567CDA0}" destId="{FB613A1F-A084-4506-B738-D6C01F8001CC}" srcOrd="2" destOrd="0" parTransId="{CD96BA99-BCC5-40CC-8960-C83FF8D04502}" sibTransId="{6451388B-38B7-4624-A6A0-1AB0BFDA5539}"/>
    <dgm:cxn modelId="{E28682A2-8BAD-4B8B-9398-89CA49F8B7D7}" srcId="{ADBE9BF3-A85A-4550-8A08-6C04E567CDA0}" destId="{FCF0CA52-D4CD-4868-AB61-50C2B6445657}" srcOrd="5" destOrd="0" parTransId="{3DA394D3-FFB4-4410-896F-89E51ABF2BBD}" sibTransId="{4E8CBC29-82C1-4FB0-BA13-36BD2C59DBC8}"/>
    <dgm:cxn modelId="{55F736B2-3F12-40DF-9CB5-3BC5D849449E}" type="presOf" srcId="{F0F15160-EDA9-4797-92B3-4F0E1A8F3361}" destId="{61867B44-CB34-4850-87B1-A4D490584948}" srcOrd="0" destOrd="0" presId="urn:microsoft.com/office/officeart/2005/8/layout/vList2"/>
    <dgm:cxn modelId="{A593B7C8-606A-4EAC-B29E-1DCB5D6E956D}" type="presOf" srcId="{1A877D07-61C9-4079-9D02-A4D1923F312B}" destId="{5B7F8C7C-5022-4275-9EDA-433C73C0EDF2}" srcOrd="0" destOrd="0" presId="urn:microsoft.com/office/officeart/2005/8/layout/vList2"/>
    <dgm:cxn modelId="{A3EA17D7-2C6B-495D-A28C-A35DD154172A}" type="presOf" srcId="{FB613A1F-A084-4506-B738-D6C01F8001CC}" destId="{529C72C5-EF1C-4461-944E-C498ABA39003}" srcOrd="0" destOrd="0" presId="urn:microsoft.com/office/officeart/2005/8/layout/vList2"/>
    <dgm:cxn modelId="{F1D760DC-0238-4CC9-9961-92CEC543F3B5}" type="presOf" srcId="{ADBE9BF3-A85A-4550-8A08-6C04E567CDA0}" destId="{CD1B4FC3-51EF-44D7-A6C9-F905A600053F}" srcOrd="0" destOrd="0" presId="urn:microsoft.com/office/officeart/2005/8/layout/vList2"/>
    <dgm:cxn modelId="{BC2CC3E0-F587-4CF6-8BF2-0A712FF663FB}" type="presOf" srcId="{FE5FBD80-3252-458B-A7E9-8A6CEA1F9078}" destId="{6A380F5E-0C0D-41E1-8B94-32415D5EC269}" srcOrd="0" destOrd="0" presId="urn:microsoft.com/office/officeart/2005/8/layout/vList2"/>
    <dgm:cxn modelId="{31F037E4-11B6-41A4-9CB2-A2B53134867F}" type="presOf" srcId="{41F2381B-789D-4A0C-A815-017667564BDC}" destId="{B5696496-0EF9-4FA9-BFC3-932272BA9402}" srcOrd="0" destOrd="0" presId="urn:microsoft.com/office/officeart/2005/8/layout/vList2"/>
    <dgm:cxn modelId="{A76A21E9-220C-49C1-877F-F142C061D40E}" srcId="{ADBE9BF3-A85A-4550-8A08-6C04E567CDA0}" destId="{F0F15160-EDA9-4797-92B3-4F0E1A8F3361}" srcOrd="3" destOrd="0" parTransId="{3EBDB290-1FE7-4ED9-920A-F0DD0B90C33B}" sibTransId="{BCF07BB7-9E1F-4F3B-9F19-3DBC26EC7323}"/>
    <dgm:cxn modelId="{D5D0F0EF-2F3A-4063-AE39-C8475811B02E}" type="presParOf" srcId="{CD1B4FC3-51EF-44D7-A6C9-F905A600053F}" destId="{5B7F8C7C-5022-4275-9EDA-433C73C0EDF2}" srcOrd="0" destOrd="0" presId="urn:microsoft.com/office/officeart/2005/8/layout/vList2"/>
    <dgm:cxn modelId="{888B6C41-7EBC-4525-BA75-3E62925CC2CE}" type="presParOf" srcId="{CD1B4FC3-51EF-44D7-A6C9-F905A600053F}" destId="{60168E8D-92BE-4C88-95D2-B6ECE4BE2847}" srcOrd="1" destOrd="0" presId="urn:microsoft.com/office/officeart/2005/8/layout/vList2"/>
    <dgm:cxn modelId="{AF2155B9-10D1-44CB-9AFB-AD9795A2FE4E}" type="presParOf" srcId="{CD1B4FC3-51EF-44D7-A6C9-F905A600053F}" destId="{B5696496-0EF9-4FA9-BFC3-932272BA9402}" srcOrd="2" destOrd="0" presId="urn:microsoft.com/office/officeart/2005/8/layout/vList2"/>
    <dgm:cxn modelId="{A3137AEF-5108-4880-BEF0-F2941A19AEBF}" type="presParOf" srcId="{CD1B4FC3-51EF-44D7-A6C9-F905A600053F}" destId="{7B331DB0-F1A2-4D92-85ED-491DFBD7F602}" srcOrd="3" destOrd="0" presId="urn:microsoft.com/office/officeart/2005/8/layout/vList2"/>
    <dgm:cxn modelId="{AF4C9CBC-4A05-48D2-A7C0-F8855C58D35F}" type="presParOf" srcId="{CD1B4FC3-51EF-44D7-A6C9-F905A600053F}" destId="{529C72C5-EF1C-4461-944E-C498ABA39003}" srcOrd="4" destOrd="0" presId="urn:microsoft.com/office/officeart/2005/8/layout/vList2"/>
    <dgm:cxn modelId="{0F54B669-5C08-4549-AAE2-9981D283A223}" type="presParOf" srcId="{CD1B4FC3-51EF-44D7-A6C9-F905A600053F}" destId="{F48F462D-2F19-48D8-9A27-24E2F6966D26}" srcOrd="5" destOrd="0" presId="urn:microsoft.com/office/officeart/2005/8/layout/vList2"/>
    <dgm:cxn modelId="{5B72D7C8-4E27-4656-A7E6-435D8531BB7F}" type="presParOf" srcId="{CD1B4FC3-51EF-44D7-A6C9-F905A600053F}" destId="{61867B44-CB34-4850-87B1-A4D490584948}" srcOrd="6" destOrd="0" presId="urn:microsoft.com/office/officeart/2005/8/layout/vList2"/>
    <dgm:cxn modelId="{F6DB75B6-63C0-455F-86A2-52966C681081}" type="presParOf" srcId="{CD1B4FC3-51EF-44D7-A6C9-F905A600053F}" destId="{F53307BD-AA9A-4C72-B670-3B56FA1F0494}" srcOrd="7" destOrd="0" presId="urn:microsoft.com/office/officeart/2005/8/layout/vList2"/>
    <dgm:cxn modelId="{A90660B0-5ED6-4A2F-AF85-DEBF789E3B62}" type="presParOf" srcId="{CD1B4FC3-51EF-44D7-A6C9-F905A600053F}" destId="{6A380F5E-0C0D-41E1-8B94-32415D5EC269}" srcOrd="8" destOrd="0" presId="urn:microsoft.com/office/officeart/2005/8/layout/vList2"/>
    <dgm:cxn modelId="{DAC6AA2B-11C8-4448-BE58-1121F1A11D50}" type="presParOf" srcId="{CD1B4FC3-51EF-44D7-A6C9-F905A600053F}" destId="{34E1E598-C90F-49CA-B56F-FAC0D7827D81}" srcOrd="9" destOrd="0" presId="urn:microsoft.com/office/officeart/2005/8/layout/vList2"/>
    <dgm:cxn modelId="{0DD572E2-571D-4109-BF47-24E9959797CF}" type="presParOf" srcId="{CD1B4FC3-51EF-44D7-A6C9-F905A600053F}" destId="{1439AFF8-9B7A-46DA-BE75-FC7EF79033DE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B00099-5E7C-4D44-8A80-D70EBA4E53E1}">
      <dsp:nvSpPr>
        <dsp:cNvPr id="0" name=""/>
        <dsp:cNvSpPr/>
      </dsp:nvSpPr>
      <dsp:spPr>
        <a:xfrm>
          <a:off x="0" y="680"/>
          <a:ext cx="6269038" cy="15916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B8A569-5E98-49D9-BDB4-E38263589A87}">
      <dsp:nvSpPr>
        <dsp:cNvPr id="0" name=""/>
        <dsp:cNvSpPr/>
      </dsp:nvSpPr>
      <dsp:spPr>
        <a:xfrm>
          <a:off x="481473" y="358800"/>
          <a:ext cx="875405" cy="87540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82F2CA-8FD2-49A8-A07B-A0E334DABC70}">
      <dsp:nvSpPr>
        <dsp:cNvPr id="0" name=""/>
        <dsp:cNvSpPr/>
      </dsp:nvSpPr>
      <dsp:spPr>
        <a:xfrm>
          <a:off x="1838352" y="680"/>
          <a:ext cx="4430685" cy="1591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449" tIns="168449" rIns="168449" bIns="16844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Ders çalışmaya isteksiz olabiliriz.</a:t>
          </a:r>
          <a:endParaRPr lang="en-US" sz="2500" kern="1200"/>
        </a:p>
      </dsp:txBody>
      <dsp:txXfrm>
        <a:off x="1838352" y="680"/>
        <a:ext cx="4430685" cy="1591647"/>
      </dsp:txXfrm>
    </dsp:sp>
    <dsp:sp modelId="{9D55559E-93E8-43D4-A284-1FD161E68892}">
      <dsp:nvSpPr>
        <dsp:cNvPr id="0" name=""/>
        <dsp:cNvSpPr/>
      </dsp:nvSpPr>
      <dsp:spPr>
        <a:xfrm>
          <a:off x="0" y="1990238"/>
          <a:ext cx="6269038" cy="15916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0525BB-FDFF-45FC-B157-244BA3608492}">
      <dsp:nvSpPr>
        <dsp:cNvPr id="0" name=""/>
        <dsp:cNvSpPr/>
      </dsp:nvSpPr>
      <dsp:spPr>
        <a:xfrm>
          <a:off x="481473" y="2348359"/>
          <a:ext cx="875405" cy="87540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3CC07B-21C1-4FF6-940D-46DBD821F9A8}">
      <dsp:nvSpPr>
        <dsp:cNvPr id="0" name=""/>
        <dsp:cNvSpPr/>
      </dsp:nvSpPr>
      <dsp:spPr>
        <a:xfrm>
          <a:off x="1838352" y="1990238"/>
          <a:ext cx="4430685" cy="1591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449" tIns="168449" rIns="168449" bIns="16844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Bir süre sonra çalıştığımız halde çalıştığımızı anlayamayabiliriz.</a:t>
          </a:r>
          <a:endParaRPr lang="en-US" sz="2500" kern="1200"/>
        </a:p>
      </dsp:txBody>
      <dsp:txXfrm>
        <a:off x="1838352" y="1990238"/>
        <a:ext cx="4430685" cy="1591647"/>
      </dsp:txXfrm>
    </dsp:sp>
    <dsp:sp modelId="{08E42D5D-1F23-450A-B820-77ADDB2D4847}">
      <dsp:nvSpPr>
        <dsp:cNvPr id="0" name=""/>
        <dsp:cNvSpPr/>
      </dsp:nvSpPr>
      <dsp:spPr>
        <a:xfrm>
          <a:off x="0" y="3979797"/>
          <a:ext cx="6269038" cy="15916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F851-3994-44A6-9219-F23728E95B59}">
      <dsp:nvSpPr>
        <dsp:cNvPr id="0" name=""/>
        <dsp:cNvSpPr/>
      </dsp:nvSpPr>
      <dsp:spPr>
        <a:xfrm>
          <a:off x="481473" y="4337918"/>
          <a:ext cx="875405" cy="87540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9760A7-0E85-4E78-84A5-4751930F0CDD}">
      <dsp:nvSpPr>
        <dsp:cNvPr id="0" name=""/>
        <dsp:cNvSpPr/>
      </dsp:nvSpPr>
      <dsp:spPr>
        <a:xfrm>
          <a:off x="1838352" y="3979797"/>
          <a:ext cx="4430685" cy="1591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449" tIns="168449" rIns="168449" bIns="16844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Dikkatimizi toplayamamıza sebep olabilir.</a:t>
          </a:r>
          <a:endParaRPr lang="en-US" sz="2500" kern="1200"/>
        </a:p>
      </dsp:txBody>
      <dsp:txXfrm>
        <a:off x="1838352" y="3979797"/>
        <a:ext cx="4430685" cy="15916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7F8C7C-5022-4275-9EDA-433C73C0EDF2}">
      <dsp:nvSpPr>
        <dsp:cNvPr id="0" name=""/>
        <dsp:cNvSpPr/>
      </dsp:nvSpPr>
      <dsp:spPr>
        <a:xfrm>
          <a:off x="0" y="88527"/>
          <a:ext cx="5962720" cy="75477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Yeterli uyumalıyız. (Günde en az 8 saat)</a:t>
          </a:r>
          <a:endParaRPr lang="en-US" sz="1900" kern="1200"/>
        </a:p>
      </dsp:txBody>
      <dsp:txXfrm>
        <a:off x="36845" y="125372"/>
        <a:ext cx="5889030" cy="681087"/>
      </dsp:txXfrm>
    </dsp:sp>
    <dsp:sp modelId="{B5696496-0EF9-4FA9-BFC3-932272BA9402}">
      <dsp:nvSpPr>
        <dsp:cNvPr id="0" name=""/>
        <dsp:cNvSpPr/>
      </dsp:nvSpPr>
      <dsp:spPr>
        <a:xfrm>
          <a:off x="0" y="898025"/>
          <a:ext cx="5962720" cy="754777"/>
        </a:xfrm>
        <a:prstGeom prst="round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Dinlenmeye vakit ayırmalıyız.</a:t>
          </a:r>
          <a:endParaRPr lang="en-US" sz="1900" kern="1200"/>
        </a:p>
      </dsp:txBody>
      <dsp:txXfrm>
        <a:off x="36845" y="934870"/>
        <a:ext cx="5889030" cy="681087"/>
      </dsp:txXfrm>
    </dsp:sp>
    <dsp:sp modelId="{529C72C5-EF1C-4461-944E-C498ABA39003}">
      <dsp:nvSpPr>
        <dsp:cNvPr id="0" name=""/>
        <dsp:cNvSpPr/>
      </dsp:nvSpPr>
      <dsp:spPr>
        <a:xfrm>
          <a:off x="0" y="1707523"/>
          <a:ext cx="5962720" cy="754777"/>
        </a:xfrm>
        <a:prstGeom prst="round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Okula/canlı derslere vakit ayırmalıyız.</a:t>
          </a:r>
          <a:endParaRPr lang="en-US" sz="1900" kern="1200"/>
        </a:p>
      </dsp:txBody>
      <dsp:txXfrm>
        <a:off x="36845" y="1744368"/>
        <a:ext cx="5889030" cy="681087"/>
      </dsp:txXfrm>
    </dsp:sp>
    <dsp:sp modelId="{61867B44-CB34-4850-87B1-A4D490584948}">
      <dsp:nvSpPr>
        <dsp:cNvPr id="0" name=""/>
        <dsp:cNvSpPr/>
      </dsp:nvSpPr>
      <dsp:spPr>
        <a:xfrm>
          <a:off x="0" y="2517021"/>
          <a:ext cx="5962720" cy="754777"/>
        </a:xfrm>
        <a:prstGeom prst="round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Ödev yapmaya vakit ayırmalıyız.</a:t>
          </a:r>
          <a:endParaRPr lang="en-US" sz="1900" kern="1200"/>
        </a:p>
      </dsp:txBody>
      <dsp:txXfrm>
        <a:off x="36845" y="2553866"/>
        <a:ext cx="5889030" cy="681087"/>
      </dsp:txXfrm>
    </dsp:sp>
    <dsp:sp modelId="{6A380F5E-0C0D-41E1-8B94-32415D5EC269}">
      <dsp:nvSpPr>
        <dsp:cNvPr id="0" name=""/>
        <dsp:cNvSpPr/>
      </dsp:nvSpPr>
      <dsp:spPr>
        <a:xfrm>
          <a:off x="0" y="3326518"/>
          <a:ext cx="5962720" cy="754777"/>
        </a:xfrm>
        <a:prstGeom prst="round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Spor yapmaya, oyun oynamaya, hareket etmeye vakit ayırmalıyız.</a:t>
          </a:r>
          <a:endParaRPr lang="en-US" sz="1900" kern="1200"/>
        </a:p>
      </dsp:txBody>
      <dsp:txXfrm>
        <a:off x="36845" y="3363363"/>
        <a:ext cx="5889030" cy="681087"/>
      </dsp:txXfrm>
    </dsp:sp>
    <dsp:sp modelId="{1439AFF8-9B7A-46DA-BE75-FC7EF79033DE}">
      <dsp:nvSpPr>
        <dsp:cNvPr id="0" name=""/>
        <dsp:cNvSpPr/>
      </dsp:nvSpPr>
      <dsp:spPr>
        <a:xfrm>
          <a:off x="0" y="4136016"/>
          <a:ext cx="5962720" cy="754777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Ailemize vakit ayırmalıyız.</a:t>
          </a:r>
          <a:endParaRPr lang="en-US" sz="1900" kern="1200"/>
        </a:p>
      </dsp:txBody>
      <dsp:txXfrm>
        <a:off x="36845" y="4172861"/>
        <a:ext cx="5889030" cy="6810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16F30-CB3D-4909-AF86-3DFBFC6887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98EA22-F897-494E-82A5-7FDD53010D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C3ACF3-D9BB-409A-86D3-03221C9ED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D6144-3C1B-4744-8589-D33B7CDEC9B1}" type="datetimeFigureOut">
              <a:rPr lang="tr-TR" smtClean="0"/>
              <a:t>19.02.2021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A1FDF-C1F9-43EA-B52C-2D26FD8D5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35EA7-B39A-419A-ADDF-B68CF82DF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9AA8-AE07-4F16-AD53-F501C08B7F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202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DDFBD-D2D3-45B3-8643-654D0039D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60C975-C184-426B-A286-336CB37DBB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6C0D50-ACDF-4CEC-A336-B3A8121B5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D6144-3C1B-4744-8589-D33B7CDEC9B1}" type="datetimeFigureOut">
              <a:rPr lang="tr-TR" smtClean="0"/>
              <a:t>19.02.2021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C6063-4044-431B-9381-16D488E08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3C1F4-0ED3-4E35-8971-4405D891F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9AA8-AE07-4F16-AD53-F501C08B7F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8240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70606F-674D-451D-B3DC-AF2C10F4CC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88FA3E-6C9A-48A7-90F1-254E1D117E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5C9B7-26E4-411F-A17A-F9F720C82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D6144-3C1B-4744-8589-D33B7CDEC9B1}" type="datetimeFigureOut">
              <a:rPr lang="tr-TR" smtClean="0"/>
              <a:t>19.02.2021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DC73A-FBF4-4617-A16C-AD50F7425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68088-5CDC-4F64-BDDD-15C7BF7C0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9AA8-AE07-4F16-AD53-F501C08B7F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4144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66FB6-D6C6-4CB4-A2E4-C3CF6B1BC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72859-E250-4EFC-89F7-06E65965D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C89F5-7877-4473-B269-3EF7E4481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D6144-3C1B-4744-8589-D33B7CDEC9B1}" type="datetimeFigureOut">
              <a:rPr lang="tr-TR" smtClean="0"/>
              <a:t>19.02.2021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847431-E23E-43AC-9CC5-FCF3FE370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EDB3F7-A6A3-4458-84F6-CC47B2763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9AA8-AE07-4F16-AD53-F501C08B7F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8692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FA8B7-5FC4-4AD5-AD16-3EAFB558D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341BB4-AD31-4014-9384-D87C17B91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9718B-6331-4198-9B8F-950CB2611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D6144-3C1B-4744-8589-D33B7CDEC9B1}" type="datetimeFigureOut">
              <a:rPr lang="tr-TR" smtClean="0"/>
              <a:t>19.02.2021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D1628-10F0-4640-82E0-B8CC1F8D7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66060-1C4A-40FB-A202-307771CDF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9AA8-AE07-4F16-AD53-F501C08B7F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2467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47A10-99A4-4FEA-AE0B-F1D618115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71806-9A49-4157-82FE-792DEC9E62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9651FC-2330-41F0-8067-E8E507396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1D5F53-C83A-492A-AB8D-56A111B7A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D6144-3C1B-4744-8589-D33B7CDEC9B1}" type="datetimeFigureOut">
              <a:rPr lang="tr-TR" smtClean="0"/>
              <a:t>19.02.2021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B6B5DF-4E75-4650-A298-4A1A0455C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205CC-16A7-4E8D-9DC9-66BE0A86F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9AA8-AE07-4F16-AD53-F501C08B7F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3874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ADFB5-DB09-4060-ACF2-A8839F021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6A4D88-B951-4801-8214-D6313B646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45E0D9-9F3D-45B0-A649-F1DA76FF1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527505-AEBF-4344-9552-2D044BB6D3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86A52D-C9B2-4C5D-9084-6939A3BD57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D4549E-E92C-481E-8C36-98DCA5BE0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D6144-3C1B-4744-8589-D33B7CDEC9B1}" type="datetimeFigureOut">
              <a:rPr lang="tr-TR" smtClean="0"/>
              <a:t>19.02.2021</a:t>
            </a:fld>
            <a:endParaRPr lang="tr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4BCF40-873F-42CB-A59E-EB46A57BB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78B5A7-FAFD-4BE6-8990-CC72A5317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9AA8-AE07-4F16-AD53-F501C08B7F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2848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B36D2-7C49-4AB1-BFA9-B7CF0C2D0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3EBE26-B276-4363-AEA6-911F3A691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D6144-3C1B-4744-8589-D33B7CDEC9B1}" type="datetimeFigureOut">
              <a:rPr lang="tr-TR" smtClean="0"/>
              <a:t>19.02.2021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9FE92D-38DD-4E3F-A5FD-38D3AE183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67079F-2518-4635-A541-9EB1D1BF8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9AA8-AE07-4F16-AD53-F501C08B7F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5406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62C235-05EE-477B-B82D-4E024D836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D6144-3C1B-4744-8589-D33B7CDEC9B1}" type="datetimeFigureOut">
              <a:rPr lang="tr-TR" smtClean="0"/>
              <a:t>19.02.2021</a:t>
            </a:fld>
            <a:endParaRPr 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A8DBD6-6DAC-4667-8D2B-B8AEB1B06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E5C9D9-20ED-4687-BCC8-662AE900B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9AA8-AE07-4F16-AD53-F501C08B7F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9195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80F16-27CB-4D84-9DCA-B6833AD06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E72CF-604B-479A-8C09-C561DF3CF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DBB46B-610B-4C27-BEB3-9589F1D6AA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EA0FB8-49E9-42F0-BBEA-817F26B80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D6144-3C1B-4744-8589-D33B7CDEC9B1}" type="datetimeFigureOut">
              <a:rPr lang="tr-TR" smtClean="0"/>
              <a:t>19.02.2021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7ABA23-0257-4E14-9F4F-AA6E180AA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AAF4D9-03D5-4435-86D7-22B9E302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9AA8-AE07-4F16-AD53-F501C08B7F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5717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D1797-068A-4DFE-BE6F-5FBB5A7FC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F7A551-530D-42EA-BAB4-305F6EF634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0A2E58-CAC8-4CFA-B5DD-67FDC0CBBA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58F84F-BE60-40D0-8553-330D7455D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D6144-3C1B-4744-8589-D33B7CDEC9B1}" type="datetimeFigureOut">
              <a:rPr lang="tr-TR" smtClean="0"/>
              <a:t>19.02.2021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D59BA8-D610-4E68-944D-FBE5A7A66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3345D4-4D61-4BB6-B6C3-D5897AC1E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9AA8-AE07-4F16-AD53-F501C08B7F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0217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1CE590-9DE6-49CB-9AE6-437B5A52C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F2E90-70DE-4048-B3A4-C4F5A17546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CD842-BCF9-41E8-9017-C431C626A5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D6144-3C1B-4744-8589-D33B7CDEC9B1}" type="datetimeFigureOut">
              <a:rPr lang="tr-TR" smtClean="0"/>
              <a:t>19.02.2021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829C4-7753-4CF4-80A2-12756AF2D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A7568-21C4-4A81-B930-5F75E6E04F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79AA8-AE07-4F16-AD53-F501C08B7F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6432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1FEC40-914D-443E-9E9A-26327F2444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3FAB21-370C-4BED-9D80-31A6ACD2B9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0" y="2724235"/>
            <a:ext cx="3852041" cy="1834056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ZAMAN YÖNETİMİ</a:t>
            </a:r>
            <a:br>
              <a:rPr lang="en-GB" sz="4000" dirty="0"/>
            </a:br>
            <a:r>
              <a:rPr lang="en-GB" sz="4000" dirty="0"/>
              <a:t>3. </a:t>
            </a:r>
            <a:r>
              <a:rPr lang="en-GB" sz="4000" dirty="0" err="1"/>
              <a:t>ve</a:t>
            </a:r>
            <a:r>
              <a:rPr lang="en-GB" sz="4000" dirty="0"/>
              <a:t> 4. </a:t>
            </a:r>
            <a:r>
              <a:rPr lang="en-GB" sz="4000" dirty="0" err="1"/>
              <a:t>sınıflar</a:t>
            </a:r>
            <a:r>
              <a:rPr lang="en-GB" sz="4000" dirty="0"/>
              <a:t> </a:t>
            </a:r>
            <a:r>
              <a:rPr lang="en-GB" sz="4000" dirty="0" err="1"/>
              <a:t>için</a:t>
            </a:r>
            <a:br>
              <a:rPr lang="en-GB" sz="4000" dirty="0"/>
            </a:br>
            <a:r>
              <a:rPr lang="en-GB" sz="4000" dirty="0"/>
              <a:t>ÖĞRENCİ SUNUMU</a:t>
            </a:r>
            <a:endParaRPr lang="tr-TR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7C8B15-22FF-48F9-BA9D-727B0939A0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09" y="5134955"/>
            <a:ext cx="4330262" cy="1462919"/>
          </a:xfrm>
        </p:spPr>
        <p:txBody>
          <a:bodyPr>
            <a:normAutofit lnSpcReduction="10000"/>
          </a:bodyPr>
          <a:lstStyle/>
          <a:p>
            <a:r>
              <a:rPr lang="en-GB" sz="2000" dirty="0" err="1"/>
              <a:t>Kanuni</a:t>
            </a:r>
            <a:r>
              <a:rPr lang="en-GB" sz="2000" dirty="0"/>
              <a:t> </a:t>
            </a:r>
            <a:r>
              <a:rPr lang="en-GB" sz="2000" dirty="0" err="1"/>
              <a:t>İlkokulu</a:t>
            </a:r>
            <a:r>
              <a:rPr lang="en-GB" sz="2000" dirty="0"/>
              <a:t> </a:t>
            </a:r>
          </a:p>
          <a:p>
            <a:r>
              <a:rPr lang="en-GB" sz="2000" dirty="0" err="1"/>
              <a:t>Psikolojik</a:t>
            </a:r>
            <a:r>
              <a:rPr lang="en-GB" sz="2000" dirty="0"/>
              <a:t> </a:t>
            </a:r>
            <a:r>
              <a:rPr lang="en-GB" sz="2000" dirty="0" err="1"/>
              <a:t>Danışma</a:t>
            </a:r>
            <a:r>
              <a:rPr lang="en-GB" sz="2000" dirty="0"/>
              <a:t> </a:t>
            </a:r>
            <a:r>
              <a:rPr lang="en-GB" sz="2000" dirty="0" err="1"/>
              <a:t>ve</a:t>
            </a:r>
            <a:r>
              <a:rPr lang="en-GB" sz="2000" dirty="0"/>
              <a:t> </a:t>
            </a:r>
            <a:r>
              <a:rPr lang="en-GB" sz="2000" dirty="0" err="1"/>
              <a:t>Rehberlik</a:t>
            </a:r>
            <a:r>
              <a:rPr lang="en-GB" sz="2000" dirty="0"/>
              <a:t> </a:t>
            </a:r>
            <a:r>
              <a:rPr lang="en-GB" sz="2000" dirty="0" err="1"/>
              <a:t>Servisi</a:t>
            </a:r>
            <a:endParaRPr lang="en-GB" sz="2000" dirty="0"/>
          </a:p>
          <a:p>
            <a:r>
              <a:rPr lang="en-GB" sz="2000" dirty="0"/>
              <a:t>Gizem BOLLUK</a:t>
            </a:r>
          </a:p>
          <a:p>
            <a:r>
              <a:rPr lang="en-GB" sz="2000" dirty="0"/>
              <a:t>Nur </a:t>
            </a:r>
            <a:r>
              <a:rPr lang="en-GB" sz="2000" dirty="0" err="1"/>
              <a:t>Nimet</a:t>
            </a:r>
            <a:r>
              <a:rPr lang="en-GB" sz="2000" dirty="0"/>
              <a:t> BALIK</a:t>
            </a:r>
            <a:endParaRPr lang="tr-TR" sz="20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99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B50832-A7C4-49D7-BAC9-4561547E1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GB" sz="3700"/>
              <a:t>Zaman Yönetimi Neden Önemli?</a:t>
            </a:r>
            <a:endParaRPr lang="tr-TR" sz="37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4AEC8-248D-4DFF-849F-781CC7B02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n-GB" sz="2000"/>
              <a:t>Sevgili çocuklar, biz rehberlik öğretmenleriniz/ okul psikolojik danışmanlarınız Gizem BOLLUK ve Nur Nimet BALIK.</a:t>
            </a:r>
          </a:p>
          <a:p>
            <a:endParaRPr lang="en-GB" sz="2000"/>
          </a:p>
          <a:p>
            <a:r>
              <a:rPr lang="en-GB" sz="2000"/>
              <a:t>Zaman yönetimi hayatta yapmamız gereken şeyleri öncelik sırasına koyup, hepsini zamanında yapabilmemizi sağlar.</a:t>
            </a:r>
          </a:p>
          <a:p>
            <a:endParaRPr lang="en-GB" sz="2000"/>
          </a:p>
          <a:p>
            <a:r>
              <a:rPr lang="en-GB" sz="2000"/>
              <a:t>Dolayısıyla, zamanı doğru kullanan birisi hayatının her alanında başarılı olur </a:t>
            </a:r>
            <a:r>
              <a:rPr lang="en-GB" sz="2000">
                <a:sym typeface="Wingdings" panose="05000000000000000000" pitchFamily="2" charset="2"/>
              </a:rPr>
              <a:t></a:t>
            </a:r>
            <a:r>
              <a:rPr lang="en-GB" sz="2000"/>
              <a:t> </a:t>
            </a:r>
            <a:endParaRPr lang="tr-TR" sz="20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47235F-3B68-417C-A651-2097506556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50" r="6951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665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4D7803-3DF0-417E-912C-208FF2A03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en-GB" sz="3700" err="1"/>
              <a:t>Zamanı</a:t>
            </a:r>
            <a:r>
              <a:rPr lang="en-GB" sz="3700"/>
              <a:t> </a:t>
            </a:r>
            <a:r>
              <a:rPr lang="en-GB" sz="3700" err="1"/>
              <a:t>doğru</a:t>
            </a:r>
            <a:r>
              <a:rPr lang="en-GB" sz="3700"/>
              <a:t> </a:t>
            </a:r>
            <a:r>
              <a:rPr lang="en-GB" sz="3700" err="1"/>
              <a:t>yönetemezsek</a:t>
            </a:r>
            <a:r>
              <a:rPr lang="en-GB" sz="3700"/>
              <a:t>…</a:t>
            </a:r>
            <a:endParaRPr lang="tr-TR" sz="37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C15C128-8E68-44BD-BF94-FBA9CA4B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5304" y="2395983"/>
            <a:ext cx="0" cy="2228850"/>
          </a:xfrm>
          <a:prstGeom prst="line">
            <a:avLst/>
          </a:prstGeom>
          <a:ln w="190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025F73D-89E8-4F9D-A9EE-FAD127CDFC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7618294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16440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DD77B92-CB36-4B20-A59A-59625E0F0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5FB0C3-F8F2-4714-B5E5-66FFF45D4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en-GB" sz="4800"/>
              <a:t>Doğru zaman yönetimi için</a:t>
            </a:r>
            <a:endParaRPr lang="tr-TR" sz="48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A7605A9-788A-49FB-8A76-11E11841CE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1103001"/>
              </p:ext>
            </p:extLst>
          </p:nvPr>
        </p:nvGraphicFramePr>
        <p:xfrm>
          <a:off x="5407705" y="1014154"/>
          <a:ext cx="5962720" cy="497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6369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92538-8C0D-44C3-9A7E-5310455C4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Uygulanabilir</a:t>
            </a:r>
            <a:r>
              <a:rPr lang="en-GB" dirty="0"/>
              <a:t> </a:t>
            </a:r>
            <a:r>
              <a:rPr lang="en-GB" dirty="0" err="1"/>
              <a:t>bir</a:t>
            </a:r>
            <a:r>
              <a:rPr lang="en-GB" dirty="0"/>
              <a:t> plan </a:t>
            </a:r>
            <a:r>
              <a:rPr lang="en-GB" dirty="0" err="1"/>
              <a:t>hazırlayın</a:t>
            </a:r>
            <a:r>
              <a:rPr lang="en-GB" dirty="0"/>
              <a:t> </a:t>
            </a:r>
            <a:r>
              <a:rPr lang="en-GB" dirty="0">
                <a:sym typeface="Wingdings" panose="05000000000000000000" pitchFamily="2" charset="2"/>
              </a:rPr>
              <a:t>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FE5AD-4C8A-4D35-A63C-723D3569A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Kalkma</a:t>
            </a:r>
            <a:r>
              <a:rPr lang="en-GB" dirty="0"/>
              <a:t>- </a:t>
            </a:r>
            <a:r>
              <a:rPr lang="en-GB" dirty="0" err="1"/>
              <a:t>yatma</a:t>
            </a:r>
            <a:r>
              <a:rPr lang="en-GB" dirty="0"/>
              <a:t> </a:t>
            </a:r>
            <a:r>
              <a:rPr lang="en-GB" dirty="0" err="1"/>
              <a:t>vaktiniz</a:t>
            </a:r>
            <a:endParaRPr lang="en-GB" dirty="0"/>
          </a:p>
          <a:p>
            <a:r>
              <a:rPr lang="en-GB" dirty="0" err="1"/>
              <a:t>Ders</a:t>
            </a:r>
            <a:r>
              <a:rPr lang="en-GB" dirty="0"/>
              <a:t> </a:t>
            </a:r>
            <a:r>
              <a:rPr lang="en-GB" dirty="0" err="1"/>
              <a:t>saatleriniz</a:t>
            </a:r>
            <a:endParaRPr lang="en-GB" dirty="0"/>
          </a:p>
          <a:p>
            <a:r>
              <a:rPr lang="en-GB" dirty="0" err="1"/>
              <a:t>Yemek</a:t>
            </a:r>
            <a:r>
              <a:rPr lang="en-GB" dirty="0"/>
              <a:t> </a:t>
            </a:r>
            <a:r>
              <a:rPr lang="en-GB" dirty="0" err="1"/>
              <a:t>vakitleriniz</a:t>
            </a:r>
            <a:endParaRPr lang="en-GB" dirty="0"/>
          </a:p>
          <a:p>
            <a:r>
              <a:rPr lang="en-GB" dirty="0" err="1"/>
              <a:t>Ödev</a:t>
            </a:r>
            <a:r>
              <a:rPr lang="en-GB" dirty="0"/>
              <a:t> </a:t>
            </a:r>
            <a:r>
              <a:rPr lang="en-GB" dirty="0" err="1"/>
              <a:t>saatleriniz</a:t>
            </a:r>
            <a:endParaRPr lang="en-GB" dirty="0"/>
          </a:p>
          <a:p>
            <a:r>
              <a:rPr lang="en-GB" dirty="0" err="1"/>
              <a:t>Oyun</a:t>
            </a:r>
            <a:r>
              <a:rPr lang="en-GB" dirty="0"/>
              <a:t> </a:t>
            </a:r>
            <a:r>
              <a:rPr lang="en-GB" dirty="0" err="1"/>
              <a:t>saatleriniz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Belirli</a:t>
            </a:r>
            <a:r>
              <a:rPr lang="en-GB" dirty="0"/>
              <a:t> </a:t>
            </a:r>
            <a:r>
              <a:rPr lang="en-GB" dirty="0" err="1"/>
              <a:t>olmalı</a:t>
            </a:r>
            <a:r>
              <a:rPr lang="en-GB" dirty="0"/>
              <a:t> </a:t>
            </a:r>
            <a:r>
              <a:rPr lang="en-GB" dirty="0">
                <a:sym typeface="Wingdings" panose="05000000000000000000" pitchFamily="2" charset="2"/>
              </a:rPr>
              <a:t></a:t>
            </a:r>
            <a:endParaRPr lang="tr-T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1D9413-61E6-4CB0-B505-7ABF679EF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869" y="1291100"/>
            <a:ext cx="4728255" cy="488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008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8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10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513D11-871C-474C-9FA0-30A402865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5680" y="3771013"/>
            <a:ext cx="4805996" cy="1401448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ERTELEMEYİN</a:t>
            </a:r>
            <a:r>
              <a:rPr lang="en-US" dirty="0">
                <a:solidFill>
                  <a:srgbClr val="FF0000"/>
                </a:solidFill>
              </a:rPr>
              <a:t>!!!!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D75EE-62C2-48C9-9A47-3B60293D9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6008" y="2678060"/>
            <a:ext cx="4795768" cy="817854"/>
          </a:xfrm>
        </p:spPr>
        <p:txBody>
          <a:bodyPr vert="horz" lIns="91440" tIns="45720" rIns="91440" bIns="45720" rtlCol="0" anchor="b"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Bir an </a:t>
            </a:r>
            <a:r>
              <a:rPr lang="en-US" dirty="0" err="1">
                <a:solidFill>
                  <a:srgbClr val="000000"/>
                </a:solidFill>
              </a:rPr>
              <a:t>önce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4400" dirty="0" err="1">
                <a:solidFill>
                  <a:srgbClr val="000000"/>
                </a:solidFill>
              </a:rPr>
              <a:t>harekete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geçin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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F6231F-6A62-44C3-99B3-B55B897467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6060" r="33112" b="2"/>
          <a:stretch/>
        </p:blipFill>
        <p:spPr>
          <a:xfrm>
            <a:off x="-19048" y="1295399"/>
            <a:ext cx="4842142" cy="5572075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46362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E4013-9FF9-49B6-9D76-23C0BBE42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6225"/>
            <a:ext cx="10515600" cy="59007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4000" dirty="0"/>
              <a:t>SİZİ ÇOK SEVİYORUZ </a:t>
            </a:r>
          </a:p>
          <a:p>
            <a:pPr marL="0" indent="0" algn="ctr">
              <a:buNone/>
            </a:pPr>
            <a:r>
              <a:rPr lang="en-GB" sz="4000" dirty="0"/>
              <a:t>EN KISA ZAMANDA GÖRÜŞMEK DİLEĞİYLE </a:t>
            </a:r>
            <a:r>
              <a:rPr lang="en-GB" sz="4000" dirty="0">
                <a:sym typeface="Wingdings" panose="05000000000000000000" pitchFamily="2" charset="2"/>
              </a:rPr>
              <a:t></a:t>
            </a:r>
          </a:p>
          <a:p>
            <a:pPr marL="0" indent="0" algn="ctr">
              <a:buNone/>
            </a:pPr>
            <a:endParaRPr lang="en-GB" sz="4000" dirty="0">
              <a:sym typeface="Wingdings" panose="05000000000000000000" pitchFamily="2" charset="2"/>
            </a:endParaRPr>
          </a:p>
          <a:p>
            <a:pPr marL="0" indent="0" algn="r">
              <a:buNone/>
            </a:pPr>
            <a:endParaRPr lang="en-GB" sz="1600" dirty="0">
              <a:sym typeface="Wingdings" panose="05000000000000000000" pitchFamily="2" charset="2"/>
            </a:endParaRPr>
          </a:p>
          <a:p>
            <a:pPr marL="0" indent="0" algn="r">
              <a:buNone/>
            </a:pPr>
            <a:endParaRPr lang="en-GB" sz="1600" dirty="0">
              <a:sym typeface="Wingdings" panose="05000000000000000000" pitchFamily="2" charset="2"/>
            </a:endParaRPr>
          </a:p>
          <a:p>
            <a:pPr marL="0" indent="0" algn="r">
              <a:buNone/>
            </a:pPr>
            <a:endParaRPr lang="en-GB" sz="1600" dirty="0">
              <a:sym typeface="Wingdings" panose="05000000000000000000" pitchFamily="2" charset="2"/>
            </a:endParaRPr>
          </a:p>
          <a:p>
            <a:pPr marL="0" indent="0" algn="r">
              <a:buNone/>
            </a:pPr>
            <a:endParaRPr lang="en-GB" sz="1600" dirty="0">
              <a:sym typeface="Wingdings" panose="05000000000000000000" pitchFamily="2" charset="2"/>
            </a:endParaRPr>
          </a:p>
          <a:p>
            <a:pPr marL="0" indent="0" algn="r">
              <a:buNone/>
            </a:pPr>
            <a:endParaRPr lang="en-GB" sz="1600" dirty="0">
              <a:sym typeface="Wingdings" panose="05000000000000000000" pitchFamily="2" charset="2"/>
            </a:endParaRPr>
          </a:p>
          <a:p>
            <a:pPr marL="0" indent="0" algn="r">
              <a:buNone/>
            </a:pPr>
            <a:endParaRPr lang="en-GB" sz="1600" dirty="0">
              <a:sym typeface="Wingdings" panose="05000000000000000000" pitchFamily="2" charset="2"/>
            </a:endParaRPr>
          </a:p>
          <a:p>
            <a:pPr marL="0" indent="0" algn="r">
              <a:buNone/>
            </a:pPr>
            <a:endParaRPr lang="en-GB" sz="1600" dirty="0">
              <a:sym typeface="Wingdings" panose="05000000000000000000" pitchFamily="2" charset="2"/>
            </a:endParaRPr>
          </a:p>
          <a:p>
            <a:pPr marL="0" indent="0" algn="r">
              <a:buNone/>
            </a:pPr>
            <a:endParaRPr lang="en-GB" sz="1600" dirty="0">
              <a:sym typeface="Wingdings" panose="05000000000000000000" pitchFamily="2" charset="2"/>
            </a:endParaRPr>
          </a:p>
          <a:p>
            <a:pPr marL="0" indent="0" algn="r">
              <a:buNone/>
            </a:pPr>
            <a:endParaRPr lang="en-GB" sz="1600" dirty="0">
              <a:sym typeface="Wingdings" panose="05000000000000000000" pitchFamily="2" charset="2"/>
            </a:endParaRPr>
          </a:p>
          <a:p>
            <a:pPr marL="0" indent="0" algn="r">
              <a:buNone/>
            </a:pPr>
            <a:r>
              <a:rPr lang="en-GB" sz="2000" b="1" dirty="0" err="1">
                <a:sym typeface="Wingdings" panose="05000000000000000000" pitchFamily="2" charset="2"/>
              </a:rPr>
              <a:t>Psikolojik</a:t>
            </a:r>
            <a:r>
              <a:rPr lang="en-GB" sz="2000" b="1" dirty="0">
                <a:sym typeface="Wingdings" panose="05000000000000000000" pitchFamily="2" charset="2"/>
              </a:rPr>
              <a:t> </a:t>
            </a:r>
            <a:r>
              <a:rPr lang="en-GB" sz="2000" b="1" dirty="0" err="1">
                <a:sym typeface="Wingdings" panose="05000000000000000000" pitchFamily="2" charset="2"/>
              </a:rPr>
              <a:t>danışman</a:t>
            </a:r>
            <a:r>
              <a:rPr lang="en-GB" sz="2000" b="1" dirty="0">
                <a:sym typeface="Wingdings" panose="05000000000000000000" pitchFamily="2" charset="2"/>
              </a:rPr>
              <a:t>/</a:t>
            </a:r>
            <a:r>
              <a:rPr lang="en-GB" sz="2000" b="1" dirty="0" err="1">
                <a:sym typeface="Wingdings" panose="05000000000000000000" pitchFamily="2" charset="2"/>
              </a:rPr>
              <a:t>rehberlik</a:t>
            </a:r>
            <a:r>
              <a:rPr lang="en-GB" sz="2000" b="1" dirty="0">
                <a:sym typeface="Wingdings" panose="05000000000000000000" pitchFamily="2" charset="2"/>
              </a:rPr>
              <a:t> </a:t>
            </a:r>
            <a:r>
              <a:rPr lang="en-GB" sz="2000" b="1" dirty="0" err="1">
                <a:sym typeface="Wingdings" panose="05000000000000000000" pitchFamily="2" charset="2"/>
              </a:rPr>
              <a:t>öğretmeni</a:t>
            </a:r>
            <a:r>
              <a:rPr lang="en-GB" sz="2000" b="1" dirty="0">
                <a:sym typeface="Wingdings" panose="05000000000000000000" pitchFamily="2" charset="2"/>
              </a:rPr>
              <a:t> Gizem BOLLUK</a:t>
            </a:r>
          </a:p>
          <a:p>
            <a:pPr marL="0" indent="0" algn="r">
              <a:buNone/>
            </a:pPr>
            <a:r>
              <a:rPr lang="en-GB" sz="2000" b="1" dirty="0" err="1">
                <a:sym typeface="Wingdings" panose="05000000000000000000" pitchFamily="2" charset="2"/>
              </a:rPr>
              <a:t>Psikolojik</a:t>
            </a:r>
            <a:r>
              <a:rPr lang="en-GB" sz="2000" b="1" dirty="0">
                <a:sym typeface="Wingdings" panose="05000000000000000000" pitchFamily="2" charset="2"/>
              </a:rPr>
              <a:t> </a:t>
            </a:r>
            <a:r>
              <a:rPr lang="en-GB" sz="2000" b="1" dirty="0" err="1">
                <a:sym typeface="Wingdings" panose="05000000000000000000" pitchFamily="2" charset="2"/>
              </a:rPr>
              <a:t>danışman</a:t>
            </a:r>
            <a:r>
              <a:rPr lang="en-GB" sz="2000" b="1" dirty="0">
                <a:sym typeface="Wingdings" panose="05000000000000000000" pitchFamily="2" charset="2"/>
              </a:rPr>
              <a:t>/ </a:t>
            </a:r>
            <a:r>
              <a:rPr lang="en-GB" sz="2000" b="1" dirty="0" err="1">
                <a:sym typeface="Wingdings" panose="05000000000000000000" pitchFamily="2" charset="2"/>
              </a:rPr>
              <a:t>rehberlik</a:t>
            </a:r>
            <a:r>
              <a:rPr lang="en-GB" sz="2000" b="1" dirty="0">
                <a:sym typeface="Wingdings" panose="05000000000000000000" pitchFamily="2" charset="2"/>
              </a:rPr>
              <a:t> </a:t>
            </a:r>
            <a:r>
              <a:rPr lang="en-GB" sz="2000" b="1" dirty="0" err="1">
                <a:sym typeface="Wingdings" panose="05000000000000000000" pitchFamily="2" charset="2"/>
              </a:rPr>
              <a:t>öğretmeni</a:t>
            </a:r>
            <a:r>
              <a:rPr lang="en-GB" sz="2000" b="1" dirty="0">
                <a:sym typeface="Wingdings" panose="05000000000000000000" pitchFamily="2" charset="2"/>
              </a:rPr>
              <a:t> Nur </a:t>
            </a:r>
            <a:r>
              <a:rPr lang="en-GB" sz="2000" b="1" dirty="0" err="1">
                <a:sym typeface="Wingdings" panose="05000000000000000000" pitchFamily="2" charset="2"/>
              </a:rPr>
              <a:t>Nimet</a:t>
            </a:r>
            <a:r>
              <a:rPr lang="en-GB" sz="2000" b="1" dirty="0">
                <a:sym typeface="Wingdings" panose="05000000000000000000" pitchFamily="2" charset="2"/>
              </a:rPr>
              <a:t> BALIK</a:t>
            </a:r>
            <a:endParaRPr lang="tr-TR" sz="20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E8BCC2-9E27-4B48-B77C-00989CBF1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714500"/>
            <a:ext cx="8010525" cy="274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91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</Words>
  <Application>Microsoft Office PowerPoint</Application>
  <PresentationFormat>Widescreen</PresentationFormat>
  <Paragraphs>46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ZAMAN YÖNETİMİ 3. ve 4. sınıflar için ÖĞRENCİ SUNUMU</vt:lpstr>
      <vt:lpstr>Zaman Yönetimi Neden Önemli?</vt:lpstr>
      <vt:lpstr>Zamanı doğru yönetemezsek…</vt:lpstr>
      <vt:lpstr>Doğru zaman yönetimi için</vt:lpstr>
      <vt:lpstr>Uygulanabilir bir plan hazırlayın </vt:lpstr>
      <vt:lpstr>ERTELEMEYİN!!!!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ZAMAN YÖNETİMİ</dc:title>
  <dc:creator>Gizem BOLLUK</dc:creator>
  <cp:lastModifiedBy>Gizem BOLLUK</cp:lastModifiedBy>
  <cp:revision>1</cp:revision>
  <dcterms:created xsi:type="dcterms:W3CDTF">2021-02-16T10:58:57Z</dcterms:created>
  <dcterms:modified xsi:type="dcterms:W3CDTF">2021-02-19T10:43:03Z</dcterms:modified>
</cp:coreProperties>
</file>